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1" r:id="rId3"/>
    <p:sldId id="262" r:id="rId4"/>
    <p:sldId id="263" r:id="rId5"/>
    <p:sldId id="256" r:id="rId6"/>
    <p:sldId id="257" r:id="rId7"/>
    <p:sldId id="259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16BC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9" d="100"/>
          <a:sy n="89" d="100"/>
        </p:scale>
        <p:origin x="-288" y="3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064CB-2DC6-4C6F-AFCA-F9408510507D}" type="datetimeFigureOut">
              <a:rPr lang="en-US" smtClean="0"/>
              <a:t>12/15/2022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EFC58-AEB5-4BA4-A581-1CB48BD727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77993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064CB-2DC6-4C6F-AFCA-F9408510507D}" type="datetimeFigureOut">
              <a:rPr lang="en-US" smtClean="0"/>
              <a:t>12/15/2022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EFC58-AEB5-4BA4-A581-1CB48BD727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94034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064CB-2DC6-4C6F-AFCA-F9408510507D}" type="datetimeFigureOut">
              <a:rPr lang="en-US" smtClean="0"/>
              <a:t>12/15/2022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EFC58-AEB5-4BA4-A581-1CB48BD727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3000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064CB-2DC6-4C6F-AFCA-F9408510507D}" type="datetimeFigureOut">
              <a:rPr lang="en-US" smtClean="0"/>
              <a:t>12/15/2022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EFC58-AEB5-4BA4-A581-1CB48BD727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5718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064CB-2DC6-4C6F-AFCA-F9408510507D}" type="datetimeFigureOut">
              <a:rPr lang="en-US" smtClean="0"/>
              <a:t>12/15/2022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EFC58-AEB5-4BA4-A581-1CB48BD727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8612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064CB-2DC6-4C6F-AFCA-F9408510507D}" type="datetimeFigureOut">
              <a:rPr lang="en-US" smtClean="0"/>
              <a:t>12/15/2022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EFC58-AEB5-4BA4-A581-1CB48BD727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7657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064CB-2DC6-4C6F-AFCA-F9408510507D}" type="datetimeFigureOut">
              <a:rPr lang="en-US" smtClean="0"/>
              <a:t>12/15/2022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EFC58-AEB5-4BA4-A581-1CB48BD727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559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064CB-2DC6-4C6F-AFCA-F9408510507D}" type="datetimeFigureOut">
              <a:rPr lang="en-US" smtClean="0"/>
              <a:t>12/15/2022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EFC58-AEB5-4BA4-A581-1CB48BD727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0818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064CB-2DC6-4C6F-AFCA-F9408510507D}" type="datetimeFigureOut">
              <a:rPr lang="en-US" smtClean="0"/>
              <a:t>12/15/2022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EFC58-AEB5-4BA4-A581-1CB48BD727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337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064CB-2DC6-4C6F-AFCA-F9408510507D}" type="datetimeFigureOut">
              <a:rPr lang="en-US" smtClean="0"/>
              <a:t>12/15/2022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EFC58-AEB5-4BA4-A581-1CB48BD727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3207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064CB-2DC6-4C6F-AFCA-F9408510507D}" type="datetimeFigureOut">
              <a:rPr lang="en-US" smtClean="0"/>
              <a:t>12/15/2022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EFC58-AEB5-4BA4-A581-1CB48BD727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2988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0064CB-2DC6-4C6F-AFCA-F9408510507D}" type="datetimeFigureOut">
              <a:rPr lang="en-US" smtClean="0"/>
              <a:t>12/15/2022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CEFC58-AEB5-4BA4-A581-1CB48BD727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70822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audio" Target="../media/audio1.wav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audio" Target="../media/audio1.wav"/><Relationship Id="rId3" Type="http://schemas.openxmlformats.org/officeDocument/2006/relationships/audio" Target="../media/audio1.wav"/><Relationship Id="rId7" Type="http://schemas.openxmlformats.org/officeDocument/2006/relationships/audio" Target="../media/audio2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6" Type="http://schemas.microsoft.com/office/2007/relationships/hdphoto" Target="../media/hdphoto1.wdp"/><Relationship Id="rId5" Type="http://schemas.openxmlformats.org/officeDocument/2006/relationships/image" Target="../media/image4.png"/><Relationship Id="rId4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audio" Target="../media/audio3.wav"/><Relationship Id="rId3" Type="http://schemas.openxmlformats.org/officeDocument/2006/relationships/audio" Target="../media/audio2.wav"/><Relationship Id="rId7" Type="http://schemas.microsoft.com/office/2007/relationships/hdphoto" Target="../media/hdphoto1.wdp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2.jpg"/><Relationship Id="rId10" Type="http://schemas.openxmlformats.org/officeDocument/2006/relationships/audio" Target="../media/audio1.wav"/><Relationship Id="rId4" Type="http://schemas.openxmlformats.org/officeDocument/2006/relationships/audio" Target="../media/audio1.wav"/><Relationship Id="rId9" Type="http://schemas.openxmlformats.org/officeDocument/2006/relationships/audio" Target="../media/audio2.wav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2.jpg"/><Relationship Id="rId7" Type="http://schemas.microsoft.com/office/2007/relationships/hdphoto" Target="../media/hdphoto3.wdp"/><Relationship Id="rId12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11" Type="http://schemas.openxmlformats.org/officeDocument/2006/relationships/image" Target="../media/image5.png"/><Relationship Id="rId5" Type="http://schemas.microsoft.com/office/2007/relationships/hdphoto" Target="../media/hdphoto2.wdp"/><Relationship Id="rId10" Type="http://schemas.openxmlformats.org/officeDocument/2006/relationships/image" Target="../media/image3.png"/><Relationship Id="rId4" Type="http://schemas.openxmlformats.org/officeDocument/2006/relationships/image" Target="../media/image6.png"/><Relationship Id="rId9" Type="http://schemas.microsoft.com/office/2007/relationships/hdphoto" Target="../media/hdphoto1.wdp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audio" Target="../media/audio1.wav"/><Relationship Id="rId3" Type="http://schemas.openxmlformats.org/officeDocument/2006/relationships/image" Target="../media/image8.jpg"/><Relationship Id="rId7" Type="http://schemas.openxmlformats.org/officeDocument/2006/relationships/image" Target="../media/image3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audio" Target="../media/audio1.wav"/><Relationship Id="rId3" Type="http://schemas.openxmlformats.org/officeDocument/2006/relationships/image" Target="../media/image8.jpg"/><Relationship Id="rId7" Type="http://schemas.openxmlformats.org/officeDocument/2006/relationships/image" Target="../media/image5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98428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1981200"/>
            <a:ext cx="9144000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TRÒ CHƠI: TÌM BÓNG CON VẬT</a:t>
            </a:r>
          </a:p>
          <a:p>
            <a:pPr algn="ctr"/>
            <a:r>
              <a:rPr lang="en-US" sz="36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LỨA TUỔI 3-4 TUỔI</a:t>
            </a:r>
          </a:p>
          <a:p>
            <a:pPr algn="ctr"/>
            <a:endParaRPr lang="en-US" sz="3600" b="1" dirty="0" smtClean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GV: THANH XUÂN</a:t>
            </a:r>
            <a:endParaRPr lang="en-US" sz="36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Google Shape;5033;p26">
            <a:extLst>
              <a:ext uri="{FF2B5EF4-FFF2-40B4-BE49-F238E27FC236}">
                <a16:creationId xmlns:a16="http://schemas.microsoft.com/office/drawing/2014/main" xmlns="" id="{6D4CDA0D-080E-62BC-B817-2C7B866BF997}"/>
              </a:ext>
            </a:extLst>
          </p:cNvPr>
          <p:cNvSpPr txBox="1">
            <a:spLocks/>
          </p:cNvSpPr>
          <p:nvPr/>
        </p:nvSpPr>
        <p:spPr>
          <a:xfrm>
            <a:off x="495842" y="533400"/>
            <a:ext cx="8234455" cy="33720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ctr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Font typeface="Arial" pitchFamily="34" charset="0"/>
              <a:buNone/>
            </a:pPr>
            <a:r>
              <a:rPr lang="it-IT" sz="2400" dirty="0" smtClean="0">
                <a:solidFill>
                  <a:schemeClr val="accent1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TRƯỜNG MẦM NON 1 QUẬN 3</a:t>
            </a:r>
            <a:endParaRPr lang="it-IT" sz="2400" dirty="0">
              <a:solidFill>
                <a:schemeClr val="accent1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0779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0437" y="0"/>
            <a:ext cx="9164437" cy="6858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2222" b="25667" l="76111" r="95333">
                        <a14:backgroundMark x1="81333" y1="20333" x2="81333" y2="20333"/>
                        <a14:backgroundMark x1="80778" y1="19000" x2="80778" y2="19000"/>
                        <a14:backgroundMark x1="80778" y1="18000" x2="80778" y2="18000"/>
                        <a14:backgroundMark x1="81444" y1="17000" x2="81444" y2="17000"/>
                        <a14:backgroundMark x1="78778" y1="17444" x2="78778" y2="17444"/>
                        <a14:backgroundMark x1="84222" y1="20222" x2="84222" y2="20222"/>
                        <a14:backgroundMark x1="87222" y1="20778" x2="87222" y2="20778"/>
                        <a14:backgroundMark x1="90333" y1="20111" x2="90333" y2="20111"/>
                        <a14:backgroundMark x1="92556" y1="19556" x2="92556" y2="19556"/>
                        <a14:backgroundMark x1="93667" y1="19444" x2="93667" y2="19444"/>
                        <a14:backgroundMark x1="93889" y1="18000" x2="93889" y2="18000"/>
                        <a14:backgroundMark x1="93667" y1="17333" x2="93667" y2="17333"/>
                        <a14:backgroundMark x1="92111" y1="20111" x2="92111" y2="20111"/>
                        <a14:backgroundMark x1="90778" y1="21111" x2="90778" y2="21111"/>
                        <a14:backgroundMark x1="88667" y1="21111" x2="88667" y2="21111"/>
                        <a14:backgroundMark x1="86667" y1="21111" x2="86667" y2="21111"/>
                        <a14:backgroundMark x1="85000" y1="20889" x2="85000" y2="20889"/>
                        <a14:backgroundMark x1="84889" y1="20778" x2="84889" y2="20778"/>
                        <a14:backgroundMark x1="82556" y1="20667" x2="82556" y2="20667"/>
                        <a14:backgroundMark x1="81889" y1="20111" x2="81889" y2="20111"/>
                        <a14:backgroundMark x1="81000" y1="19222" x2="81000" y2="19222"/>
                        <a14:backgroundMark x1="79889" y1="19000" x2="79889" y2="19000"/>
                        <a14:backgroundMark x1="90556" y1="15778" x2="90556" y2="15778"/>
                      </a14:backgroundRemoval>
                    </a14:imgEffect>
                    <a14:imgEffect>
                      <a14:brightnessContrast bright="-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75289" t="3863" r="4875" b="75608"/>
          <a:stretch/>
        </p:blipFill>
        <p:spPr>
          <a:xfrm>
            <a:off x="9079832" y="3200400"/>
            <a:ext cx="2731168" cy="282649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4">
            <a:biLevel thresh="75000"/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2222" b="25667" l="76111" r="95333">
                        <a14:backgroundMark x1="81333" y1="20333" x2="81333" y2="20333"/>
                        <a14:backgroundMark x1="80778" y1="19000" x2="80778" y2="19000"/>
                        <a14:backgroundMark x1="80778" y1="18000" x2="80778" y2="18000"/>
                        <a14:backgroundMark x1="81444" y1="17000" x2="81444" y2="17000"/>
                        <a14:backgroundMark x1="78778" y1="17444" x2="78778" y2="17444"/>
                        <a14:backgroundMark x1="84222" y1="20222" x2="84222" y2="20222"/>
                        <a14:backgroundMark x1="87222" y1="20778" x2="87222" y2="20778"/>
                        <a14:backgroundMark x1="90333" y1="20111" x2="90333" y2="20111"/>
                        <a14:backgroundMark x1="92556" y1="19556" x2="92556" y2="19556"/>
                        <a14:backgroundMark x1="93667" y1="19444" x2="93667" y2="19444"/>
                        <a14:backgroundMark x1="93889" y1="18000" x2="93889" y2="18000"/>
                        <a14:backgroundMark x1="93667" y1="17333" x2="93667" y2="17333"/>
                        <a14:backgroundMark x1="92111" y1="20111" x2="92111" y2="20111"/>
                        <a14:backgroundMark x1="90778" y1="21111" x2="90778" y2="21111"/>
                        <a14:backgroundMark x1="88667" y1="21111" x2="88667" y2="21111"/>
                        <a14:backgroundMark x1="86667" y1="21111" x2="86667" y2="21111"/>
                        <a14:backgroundMark x1="85000" y1="20889" x2="85000" y2="20889"/>
                        <a14:backgroundMark x1="84889" y1="20778" x2="84889" y2="20778"/>
                        <a14:backgroundMark x1="82556" y1="20667" x2="82556" y2="20667"/>
                        <a14:backgroundMark x1="81889" y1="20111" x2="81889" y2="20111"/>
                        <a14:backgroundMark x1="81000" y1="19222" x2="81000" y2="19222"/>
                        <a14:backgroundMark x1="79889" y1="19000" x2="79889" y2="19000"/>
                        <a14:backgroundMark x1="90556" y1="15778" x2="90556" y2="15778"/>
                      </a14:backgroundRemoval>
                    </a14:imgEffect>
                    <a14:imgEffect>
                      <a14:brightnessContrast bright="-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76309" t="3863" r="5463" b="75608"/>
          <a:stretch/>
        </p:blipFill>
        <p:spPr>
          <a:xfrm>
            <a:off x="10287000" y="3429000"/>
            <a:ext cx="2509664" cy="2826498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2450167" y="685800"/>
            <a:ext cx="395063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it-IT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ĐÂY LÀ CON GÌ?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2222" b="25667" l="76111" r="95333">
                        <a14:backgroundMark x1="81333" y1="20333" x2="81333" y2="20333"/>
                        <a14:backgroundMark x1="80778" y1="19000" x2="80778" y2="19000"/>
                        <a14:backgroundMark x1="80778" y1="18000" x2="80778" y2="18000"/>
                        <a14:backgroundMark x1="81444" y1="17000" x2="81444" y2="17000"/>
                        <a14:backgroundMark x1="78778" y1="17444" x2="78778" y2="17444"/>
                        <a14:backgroundMark x1="84222" y1="20222" x2="84222" y2="20222"/>
                        <a14:backgroundMark x1="87222" y1="20778" x2="87222" y2="20778"/>
                        <a14:backgroundMark x1="90333" y1="20111" x2="90333" y2="20111"/>
                        <a14:backgroundMark x1="92556" y1="19556" x2="92556" y2="19556"/>
                        <a14:backgroundMark x1="93667" y1="19444" x2="93667" y2="19444"/>
                        <a14:backgroundMark x1="93889" y1="18000" x2="93889" y2="18000"/>
                        <a14:backgroundMark x1="93667" y1="17333" x2="93667" y2="17333"/>
                        <a14:backgroundMark x1="92111" y1="20111" x2="92111" y2="20111"/>
                        <a14:backgroundMark x1="90778" y1="21111" x2="90778" y2="21111"/>
                        <a14:backgroundMark x1="88667" y1="21111" x2="88667" y2="21111"/>
                        <a14:backgroundMark x1="86667" y1="21111" x2="86667" y2="21111"/>
                        <a14:backgroundMark x1="85000" y1="20889" x2="85000" y2="20889"/>
                        <a14:backgroundMark x1="84889" y1="20778" x2="84889" y2="20778"/>
                        <a14:backgroundMark x1="82556" y1="20667" x2="82556" y2="20667"/>
                        <a14:backgroundMark x1="81889" y1="20111" x2="81889" y2="20111"/>
                        <a14:backgroundMark x1="81000" y1="19222" x2="81000" y2="19222"/>
                        <a14:backgroundMark x1="79889" y1="19000" x2="79889" y2="19000"/>
                        <a14:backgroundMark x1="90556" y1="15778" x2="90556" y2="15778"/>
                      </a14:backgroundRemoval>
                    </a14:imgEffect>
                    <a14:imgEffect>
                      <a14:brightnessContrast bright="-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75289" t="3863" r="4875" b="75608"/>
          <a:stretch/>
        </p:blipFill>
        <p:spPr>
          <a:xfrm>
            <a:off x="9829800" y="3352800"/>
            <a:ext cx="2731168" cy="2826498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3514730" y="5906869"/>
            <a:ext cx="242887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it-IT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CON MÈO</a:t>
            </a:r>
            <a:endParaRPr lang="it-IT" sz="36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7375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64" presetClass="path" presetSubtype="0" accel="50000" autoRev="1" fill="hold" nodeType="click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0.00972 0.0743 L -0.62569 0.07175 " pathEditMode="relative" rAng="0" ptsTypes="AA" p14:bounceEnd="50000">
                                          <p:cBhvr>
                                            <p:cTn id="6" dur="15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30799" y="-139"/>
                                        </p:animMotion>
                                      </p:childTnLst>
                                      <p:subTnLst>
                                        <p:audio>
                                          <p:cMediaNode>
                                            <p:cTn display="0" masterRel="sameClick">
                                              <p:stCondLst>
                                                <p:cond evt="begin" delay="0">
                                                  <p:tn val="5"/>
                                                </p:cond>
                                              </p:stCondLst>
                                              <p:endCondLst>
                                                <p:cond evt="onStopAudio" delay="0">
                                                  <p:tgtEl>
                                                    <p:sldTgt/>
                                                  </p:tgtEl>
                                                </p:cond>
                                              </p:endCondLst>
                                            </p:cTn>
                                            <p:tgtEl>
                                              <p:sndTgt r:embed="rId2" name="chimes.wav"/>
                                            </p:tgtEl>
                                          </p:cMediaNode>
                                        </p:audio>
                                      </p:sub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7" fill="hold">
                          <p:stCondLst>
                            <p:cond delay="indefinite"/>
                          </p:stCondLst>
                          <p:childTnLst>
                            <p:par>
                              <p:cTn id="8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9" presetID="42" presetClass="path" presetSubtype="0" accel="50000" fill="hold" nodeType="click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0.10833 0.04444 L -0.74548 0.03842 " pathEditMode="relative" rAng="0" ptsTypes="AA" p14:bounceEnd="50000">
                                          <p:cBhvr>
                                            <p:cTn id="10" dur="20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31858" y="-301"/>
                                        </p:animMotion>
                                      </p:childTnLst>
                                      <p:subTnLst>
                                        <p:audio>
                                          <p:cMediaNode>
                                            <p:cTn display="0" masterRel="sameClick">
                                              <p:stCondLst>
                                                <p:cond evt="begin" delay="0">
                                                  <p:tn val="9"/>
                                                </p:cond>
                                              </p:stCondLst>
                                              <p:endCondLst>
                                                <p:cond evt="onStopAudio" delay="0">
                                                  <p:tgtEl>
                                                    <p:sldTgt/>
                                                  </p:tgtEl>
                                                </p:cond>
                                              </p:endCondLst>
                                            </p:cTn>
                                            <p:tgtEl>
                                              <p:sndTgt r:embed="rId2" name="chimes.wav"/>
                                            </p:tgtEl>
                                          </p:cMediaNode>
                                        </p:audio>
                                      </p:sub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1" fill="hold">
                          <p:stCondLst>
                            <p:cond delay="indefinite"/>
                          </p:stCondLst>
                          <p:childTnLst>
                            <p:par>
                              <p:cTn id="12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3" presetID="64" presetClass="path" presetSubtype="0" accel="66667" fill="hold" nodeType="clickEffect" p14:presetBounceEnd="66667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0.09931 0.05208 L -0.71528 0.04953 " pathEditMode="relative" rAng="0" ptsTypes="AA" p14:bounceEnd="66667">
                                          <p:cBhvr>
                                            <p:cTn id="14" dur="15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30799" y="-139"/>
                                        </p:animMotion>
                                      </p:childTnLst>
                                      <p:subTnLst>
                                        <p:audio>
                                          <p:cMediaNode>
                                            <p:cTn display="0" masterRel="sameClick">
                                              <p:stCondLst>
                                                <p:cond evt="begin" delay="0">
                                                  <p:tn val="13"/>
                                                </p:cond>
                                              </p:stCondLst>
                                              <p:endCondLst>
                                                <p:cond evt="onStopAudio" delay="0">
                                                  <p:tgtEl>
                                                    <p:sldTgt/>
                                                  </p:tgtEl>
                                                </p:cond>
                                              </p:endCondLst>
                                            </p:cTn>
                                            <p:tgtEl>
                                              <p:sndTgt r:embed="rId2" name="chimes.wav"/>
                                            </p:tgtEl>
                                          </p:cMediaNode>
                                        </p:audio>
                                      </p:sub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64" presetClass="path" presetSubtype="0" accel="50000" autoRev="1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0.00972 0.0743 L -0.62569 0.07175 " pathEditMode="relative" rAng="0" ptsTypes="AA">
                                          <p:cBhvr>
                                            <p:cTn id="6" dur="15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30799" y="-139"/>
                                        </p:animMotion>
                                      </p:childTnLst>
                                      <p:subTnLst>
                                        <p:audio>
                                          <p:cMediaNode>
                                            <p:cTn display="0" masterRel="sameClick">
                                              <p:stCondLst>
                                                <p:cond evt="begin" delay="0">
                                                  <p:tn val="5"/>
                                                </p:cond>
                                              </p:stCondLst>
                                              <p:endCondLst>
                                                <p:cond evt="onStopAudio" delay="0">
                                                  <p:tgtEl>
                                                    <p:sldTgt/>
                                                  </p:tgtEl>
                                                </p:cond>
                                              </p:endCondLst>
                                            </p:cTn>
                                            <p:tgtEl>
                                              <p:sndTgt r:embed="rId6" name="chimes.wav"/>
                                            </p:tgtEl>
                                          </p:cMediaNode>
                                        </p:audio>
                                      </p:sub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7" fill="hold">
                          <p:stCondLst>
                            <p:cond delay="indefinite"/>
                          </p:stCondLst>
                          <p:childTnLst>
                            <p:par>
                              <p:cTn id="8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9" presetID="42" presetClass="path" presetSubtype="0" accel="5000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0.10833 0.04444 L -0.74548 0.03842 " pathEditMode="relative" rAng="0" ptsTypes="AA">
                                          <p:cBhvr>
                                            <p:cTn id="10" dur="20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31858" y="-301"/>
                                        </p:animMotion>
                                      </p:childTnLst>
                                      <p:subTnLst>
                                        <p:audio>
                                          <p:cMediaNode>
                                            <p:cTn display="0" masterRel="sameClick">
                                              <p:stCondLst>
                                                <p:cond evt="begin" delay="0">
                                                  <p:tn val="9"/>
                                                </p:cond>
                                              </p:stCondLst>
                                              <p:endCondLst>
                                                <p:cond evt="onStopAudio" delay="0">
                                                  <p:tgtEl>
                                                    <p:sldTgt/>
                                                  </p:tgtEl>
                                                </p:cond>
                                              </p:endCondLst>
                                            </p:cTn>
                                            <p:tgtEl>
                                              <p:sndTgt r:embed="rId6" name="chimes.wav"/>
                                            </p:tgtEl>
                                          </p:cMediaNode>
                                        </p:audio>
                                      </p:sub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1" fill="hold">
                          <p:stCondLst>
                            <p:cond delay="indefinite"/>
                          </p:stCondLst>
                          <p:childTnLst>
                            <p:par>
                              <p:cTn id="12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3" presetID="64" presetClass="path" presetSubtype="0" accel="66667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0.09931 0.05208 L -0.71528 0.04953 " pathEditMode="relative" rAng="0" ptsTypes="AA">
                                          <p:cBhvr>
                                            <p:cTn id="14" dur="15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30799" y="-139"/>
                                        </p:animMotion>
                                      </p:childTnLst>
                                      <p:subTnLst>
                                        <p:audio>
                                          <p:cMediaNode>
                                            <p:cTn display="0" masterRel="sameClick">
                                              <p:stCondLst>
                                                <p:cond evt="begin" delay="0">
                                                  <p:tn val="13"/>
                                                </p:cond>
                                              </p:stCondLst>
                                              <p:endCondLst>
                                                <p:cond evt="onStopAudio" delay="0">
                                                  <p:tgtEl>
                                                    <p:sldTgt/>
                                                  </p:tgtEl>
                                                </p:cond>
                                              </p:endCondLst>
                                            </p:cTn>
                                            <p:tgtEl>
                                              <p:sndTgt r:embed="rId6" name="chimes.wav"/>
                                            </p:tgtEl>
                                          </p:cMediaNode>
                                        </p:audio>
                                      </p:sub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</p:timing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0437" y="0"/>
            <a:ext cx="9164437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362200" y="381000"/>
            <a:ext cx="395063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it-IT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ĐÂY LÀ CON GÌ?</a:t>
            </a:r>
          </a:p>
        </p:txBody>
      </p:sp>
      <p:sp>
        <p:nvSpPr>
          <p:cNvPr id="7" name="Rectangle 6"/>
          <p:cNvSpPr/>
          <p:nvPr/>
        </p:nvSpPr>
        <p:spPr>
          <a:xfrm>
            <a:off x="2971759" y="5856132"/>
            <a:ext cx="273151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it-IT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CON SƯ TỬ</a:t>
            </a:r>
            <a:endParaRPr lang="it-IT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20556" b="48667" l="2778" r="25667">
                        <a14:backgroundMark x1="9000" y1="42667" x2="9000" y2="42667"/>
                        <a14:backgroundMark x1="9889" y1="43889" x2="10222" y2="43889"/>
                        <a14:backgroundMark x1="12667" y1="44111" x2="12667" y2="44111"/>
                        <a14:backgroundMark x1="14444" y1="44000" x2="14444" y2="44000"/>
                        <a14:backgroundMark x1="16778" y1="44444" x2="16778" y2="44444"/>
                        <a14:backgroundMark x1="9000" y1="40333" x2="9000" y2="40333"/>
                        <a14:backgroundMark x1="8000" y1="40889" x2="8000" y2="40889"/>
                        <a14:backgroundMark x1="17111" y1="17778" x2="17111" y2="17778"/>
                        <a14:backgroundMark x1="30778" y1="13333" x2="30778" y2="13333"/>
                      </a14:backgroundRemoval>
                    </a14:imgEffect>
                    <a14:imgEffect>
                      <a14:brightnessContrast bright="-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356" t="26270" r="76656" b="56131"/>
          <a:stretch/>
        </p:blipFill>
        <p:spPr>
          <a:xfrm>
            <a:off x="9166860" y="3129441"/>
            <a:ext cx="2744334" cy="241707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5">
            <a:biLevel thresh="75000"/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20556" b="48667" l="2778" r="25667">
                        <a14:backgroundMark x1="9000" y1="42667" x2="9000" y2="42667"/>
                        <a14:backgroundMark x1="9889" y1="43889" x2="10222" y2="43889"/>
                        <a14:backgroundMark x1="12667" y1="44111" x2="12667" y2="44111"/>
                        <a14:backgroundMark x1="14444" y1="44000" x2="14444" y2="44000"/>
                        <a14:backgroundMark x1="16778" y1="44444" x2="16778" y2="44444"/>
                        <a14:backgroundMark x1="9000" y1="40333" x2="9000" y2="40333"/>
                        <a14:backgroundMark x1="8000" y1="40889" x2="8000" y2="40889"/>
                        <a14:backgroundMark x1="17111" y1="17778" x2="17111" y2="17778"/>
                        <a14:backgroundMark x1="30778" y1="13333" x2="30778" y2="13333"/>
                      </a14:backgroundRemoval>
                    </a14:imgEffect>
                    <a14:imgEffect>
                      <a14:brightnessContrast bright="-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356" t="26270" r="76656" b="56131"/>
          <a:stretch/>
        </p:blipFill>
        <p:spPr>
          <a:xfrm>
            <a:off x="10439400" y="3045621"/>
            <a:ext cx="2744334" cy="2417071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20556" b="48667" l="2778" r="25667">
                        <a14:backgroundMark x1="9000" y1="42667" x2="9000" y2="42667"/>
                        <a14:backgroundMark x1="9889" y1="43889" x2="10222" y2="43889"/>
                        <a14:backgroundMark x1="12667" y1="44111" x2="12667" y2="44111"/>
                        <a14:backgroundMark x1="14444" y1="44000" x2="14444" y2="44000"/>
                        <a14:backgroundMark x1="16778" y1="44444" x2="16778" y2="44444"/>
                        <a14:backgroundMark x1="9000" y1="40333" x2="9000" y2="40333"/>
                        <a14:backgroundMark x1="8000" y1="40889" x2="8000" y2="40889"/>
                        <a14:backgroundMark x1="17111" y1="17778" x2="17111" y2="17778"/>
                        <a14:backgroundMark x1="30778" y1="13333" x2="30778" y2="13333"/>
                      </a14:backgroundRemoval>
                    </a14:imgEffect>
                    <a14:imgEffect>
                      <a14:brightnessContrast bright="-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356" t="26270" r="76656" b="56131"/>
          <a:stretch/>
        </p:blipFill>
        <p:spPr>
          <a:xfrm>
            <a:off x="11811567" y="3059492"/>
            <a:ext cx="2744334" cy="24170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3141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42" presetClass="path" presetSubtype="0" accel="50000" autoRev="1" fill="hold" nodeType="click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5.55556E-7 0.05648 L -0.67743 0.04629 " pathEditMode="relative" rAng="0" ptsTypes="AA" p14:bounceEnd="50000">
                                          <p:cBhvr>
                                            <p:cTn id="6" dur="20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33872" y="-509"/>
                                        </p:animMotion>
                                      </p:childTnLst>
                                      <p:subTnLst>
                                        <p:audio>
                                          <p:cMediaNode>
                                            <p:cTn display="0" masterRel="sameClick">
                                              <p:stCondLst>
                                                <p:cond evt="begin" delay="0">
                                                  <p:tn val="5"/>
                                                </p:cond>
                                              </p:stCondLst>
                                              <p:endCondLst>
                                                <p:cond evt="onStopAudio" delay="0">
                                                  <p:tgtEl>
                                                    <p:sldTgt/>
                                                  </p:tgtEl>
                                                </p:cond>
                                              </p:endCondLst>
                                            </p:cTn>
                                            <p:tgtEl>
                                              <p:sndTgt r:embed="rId2" name="bomb.wav"/>
                                            </p:tgtEl>
                                          </p:cMediaNode>
                                        </p:audio>
                                      </p:sub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7" fill="hold">
                          <p:stCondLst>
                            <p:cond delay="indefinite"/>
                          </p:stCondLst>
                          <p:childTnLst>
                            <p:par>
                              <p:cTn id="8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9" presetID="42" presetClass="path" presetSubtype="0" accel="50000" fill="hold" nodeType="click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0.125 0.07963 L -0.81667 0.05926 " pathEditMode="relative" rAng="0" ptsTypes="AA" p14:bounceEnd="50000">
                                          <p:cBhvr>
                                            <p:cTn id="10" dur="20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34583" y="-1019"/>
                                        </p:animMotion>
                                      </p:childTnLst>
                                      <p:subTnLst>
                                        <p:audio>
                                          <p:cMediaNode>
                                            <p:cTn display="0" masterRel="sameClick">
                                              <p:stCondLst>
                                                <p:cond evt="begin" delay="0">
                                                  <p:tn val="9"/>
                                                </p:cond>
                                              </p:stCondLst>
                                              <p:endCondLst>
                                                <p:cond evt="onStopAudio" delay="0">
                                                  <p:tgtEl>
                                                    <p:sldTgt/>
                                                  </p:tgtEl>
                                                </p:cond>
                                              </p:endCondLst>
                                            </p:cTn>
                                            <p:tgtEl>
                                              <p:sndTgt r:embed="rId2" name="bomb.wav"/>
                                            </p:tgtEl>
                                          </p:cMediaNode>
                                        </p:audio>
                                      </p:sub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1" fill="hold">
                          <p:stCondLst>
                            <p:cond delay="indefinite"/>
                          </p:stCondLst>
                          <p:childTnLst>
                            <p:par>
                              <p:cTn id="12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3" presetID="42" presetClass="path" presetSubtype="0" accel="50000" fill="hold" nodeType="click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0.28334 0.06667 L -0.96667 0.05556 " pathEditMode="relative" rAng="0" ptsTypes="AA" p14:bounceEnd="50000">
                                          <p:cBhvr>
                                            <p:cTn id="14" dur="20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34167" y="-556"/>
                                        </p:animMotion>
                                      </p:childTnLst>
                                      <p:subTnLst>
                                        <p:audio>
                                          <p:cMediaNode>
                                            <p:cTn display="0" masterRel="sameClick">
                                              <p:stCondLst>
                                                <p:cond evt="begin" delay="0">
                                                  <p:tn val="13"/>
                                                </p:cond>
                                              </p:stCondLst>
                                              <p:endCondLst>
                                                <p:cond evt="onStopAudio" delay="0">
                                                  <p:tgtEl>
                                                    <p:sldTgt/>
                                                  </p:tgtEl>
                                                </p:cond>
                                              </p:endCondLst>
                                            </p:cTn>
                                            <p:tgtEl>
                                              <p:sndTgt r:embed="rId3" name="chimes.wav"/>
                                            </p:tgtEl>
                                          </p:cMediaNode>
                                        </p:audio>
                                      </p:sub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42" presetClass="path" presetSubtype="0" accel="50000" autoRev="1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5.55556E-7 0.05648 L -0.67743 0.04629 " pathEditMode="relative" rAng="0" ptsTypes="AA">
                                          <p:cBhvr>
                                            <p:cTn id="6" dur="20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33872" y="-509"/>
                                        </p:animMotion>
                                      </p:childTnLst>
                                      <p:subTnLst>
                                        <p:audio>
                                          <p:cMediaNode>
                                            <p:cTn display="0" masterRel="sameClick">
                                              <p:stCondLst>
                                                <p:cond evt="begin" delay="0">
                                                  <p:tn val="5"/>
                                                </p:cond>
                                              </p:stCondLst>
                                              <p:endCondLst>
                                                <p:cond evt="onStopAudio" delay="0">
                                                  <p:tgtEl>
                                                    <p:sldTgt/>
                                                  </p:tgtEl>
                                                </p:cond>
                                              </p:endCondLst>
                                            </p:cTn>
                                            <p:tgtEl>
                                              <p:sndTgt r:embed="rId7" name="bomb.wav"/>
                                            </p:tgtEl>
                                          </p:cMediaNode>
                                        </p:audio>
                                      </p:sub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7" fill="hold">
                          <p:stCondLst>
                            <p:cond delay="indefinite"/>
                          </p:stCondLst>
                          <p:childTnLst>
                            <p:par>
                              <p:cTn id="8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9" presetID="42" presetClass="path" presetSubtype="0" accel="5000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0.125 0.07963 L -0.81667 0.05926 " pathEditMode="relative" rAng="0" ptsTypes="AA">
                                          <p:cBhvr>
                                            <p:cTn id="10" dur="20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34583" y="-1019"/>
                                        </p:animMotion>
                                      </p:childTnLst>
                                      <p:subTnLst>
                                        <p:audio>
                                          <p:cMediaNode>
                                            <p:cTn display="0" masterRel="sameClick">
                                              <p:stCondLst>
                                                <p:cond evt="begin" delay="0">
                                                  <p:tn val="9"/>
                                                </p:cond>
                                              </p:stCondLst>
                                              <p:endCondLst>
                                                <p:cond evt="onStopAudio" delay="0">
                                                  <p:tgtEl>
                                                    <p:sldTgt/>
                                                  </p:tgtEl>
                                                </p:cond>
                                              </p:endCondLst>
                                            </p:cTn>
                                            <p:tgtEl>
                                              <p:sndTgt r:embed="rId7" name="bomb.wav"/>
                                            </p:tgtEl>
                                          </p:cMediaNode>
                                        </p:audio>
                                      </p:sub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1" fill="hold">
                          <p:stCondLst>
                            <p:cond delay="indefinite"/>
                          </p:stCondLst>
                          <p:childTnLst>
                            <p:par>
                              <p:cTn id="12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3" presetID="42" presetClass="path" presetSubtype="0" accel="5000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0.28334 0.06667 L -0.96667 0.05556 " pathEditMode="relative" rAng="0" ptsTypes="AA">
                                          <p:cBhvr>
                                            <p:cTn id="14" dur="20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34167" y="-556"/>
                                        </p:animMotion>
                                      </p:childTnLst>
                                      <p:subTnLst>
                                        <p:audio>
                                          <p:cMediaNode>
                                            <p:cTn display="0" masterRel="sameClick">
                                              <p:stCondLst>
                                                <p:cond evt="begin" delay="0">
                                                  <p:tn val="13"/>
                                                </p:cond>
                                              </p:stCondLst>
                                              <p:endCondLst>
                                                <p:cond evt="onStopAudio" delay="0">
                                                  <p:tgtEl>
                                                    <p:sldTgt/>
                                                  </p:tgtEl>
                                                </p:cond>
                                              </p:endCondLst>
                                            </p:cTn>
                                            <p:tgtEl>
                                              <p:sndTgt r:embed="rId8" name="chimes.wav"/>
                                            </p:tgtEl>
                                          </p:cMediaNode>
                                        </p:audio>
                                      </p:sub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</p:timing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0437" y="0"/>
            <a:ext cx="9164437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362200" y="381000"/>
            <a:ext cx="395063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it-IT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ĐÂY LÀ CON GÌ?</a:t>
            </a:r>
          </a:p>
        </p:txBody>
      </p:sp>
      <p:sp>
        <p:nvSpPr>
          <p:cNvPr id="6" name="Rectangle 5"/>
          <p:cNvSpPr/>
          <p:nvPr/>
        </p:nvSpPr>
        <p:spPr>
          <a:xfrm>
            <a:off x="3148731" y="5856132"/>
            <a:ext cx="237757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it-IT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CON CHÓ</a:t>
            </a:r>
            <a:endParaRPr lang="it-IT" sz="3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7333" b="24556" l="50000" r="73111">
                        <a14:backgroundMark x1="65000" y1="21111" x2="65000" y2="21111"/>
                        <a14:backgroundMark x1="64556" y1="20667" x2="64556" y2="20667"/>
                        <a14:backgroundMark x1="63333" y1="19889" x2="63333" y2="19889"/>
                        <a14:backgroundMark x1="64000" y1="19667" x2="64000" y2="19667"/>
                        <a14:backgroundMark x1="65556" y1="20222" x2="65556" y2="20222"/>
                        <a14:backgroundMark x1="67444" y1="20444" x2="67444" y2="20444"/>
                        <a14:backgroundMark x1="69333" y1="19444" x2="69333" y2="19444"/>
                        <a14:backgroundMark x1="69556" y1="18222" x2="69556" y2="18222"/>
                        <a14:backgroundMark x1="69778" y1="17333" x2="69778" y2="17333"/>
                        <a14:backgroundMark x1="61778" y1="21444" x2="61778" y2="21444"/>
                        <a14:backgroundMark x1="56667" y1="20444" x2="56667" y2="20444"/>
                        <a14:backgroundMark x1="56444" y1="18556" x2="56444" y2="18556"/>
                        <a14:backgroundMark x1="57556" y1="17778" x2="57556" y2="17778"/>
                        <a14:backgroundMark x1="55778" y1="18444" x2="55778" y2="18444"/>
                        <a14:backgroundMark x1="55111" y1="19667" x2="55111" y2="19667"/>
                        <a14:backgroundMark x1="57000" y1="19778" x2="57000" y2="19778"/>
                        <a14:backgroundMark x1="57889" y1="19889" x2="58222" y2="20222"/>
                        <a14:backgroundMark x1="59444" y1="20667" x2="59444" y2="20667"/>
                        <a14:backgroundMark x1="60000" y1="21000" x2="60444" y2="21444"/>
                        <a14:backgroundMark x1="63556" y1="18778" x2="63556" y2="18778"/>
                        <a14:backgroundMark x1="63778" y1="18556" x2="63778" y2="18556"/>
                        <a14:backgroundMark x1="63889" y1="18333" x2="63889" y2="18333"/>
                        <a14:backgroundMark x1="66889" y1="18222" x2="66889" y2="18222"/>
                        <a14:backgroundMark x1="66889" y1="17778" x2="66889" y2="17778"/>
                        <a14:backgroundMark x1="60667" y1="18333" x2="60667" y2="18333"/>
                        <a14:backgroundMark x1="60556" y1="17889" x2="60556" y2="17889"/>
                      </a14:backgroundRemoval>
                    </a14:imgEffect>
                    <a14:imgEffect>
                      <a14:brightnessContrast bright="-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51098" t="7505" r="27303" b="78508"/>
          <a:stretch/>
        </p:blipFill>
        <p:spPr>
          <a:xfrm>
            <a:off x="9753600" y="3429000"/>
            <a:ext cx="3062514" cy="198319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6">
            <a:biLevel thresh="75000"/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7333" b="24556" l="50000" r="73111">
                        <a14:backgroundMark x1="65000" y1="21111" x2="65000" y2="21111"/>
                        <a14:backgroundMark x1="64556" y1="20667" x2="64556" y2="20667"/>
                        <a14:backgroundMark x1="63333" y1="19889" x2="63333" y2="19889"/>
                        <a14:backgroundMark x1="64000" y1="19667" x2="64000" y2="19667"/>
                        <a14:backgroundMark x1="65556" y1="20222" x2="65556" y2="20222"/>
                        <a14:backgroundMark x1="67444" y1="20444" x2="67444" y2="20444"/>
                        <a14:backgroundMark x1="69333" y1="19444" x2="69333" y2="19444"/>
                        <a14:backgroundMark x1="69556" y1="18222" x2="69556" y2="18222"/>
                        <a14:backgroundMark x1="69778" y1="17333" x2="69778" y2="17333"/>
                        <a14:backgroundMark x1="61778" y1="21444" x2="61778" y2="21444"/>
                        <a14:backgroundMark x1="56667" y1="20444" x2="56667" y2="20444"/>
                        <a14:backgroundMark x1="56444" y1="18556" x2="56444" y2="18556"/>
                        <a14:backgroundMark x1="57556" y1="17778" x2="57556" y2="17778"/>
                        <a14:backgroundMark x1="55778" y1="18444" x2="55778" y2="18444"/>
                        <a14:backgroundMark x1="55111" y1="19667" x2="55111" y2="19667"/>
                        <a14:backgroundMark x1="57000" y1="19778" x2="57000" y2="19778"/>
                        <a14:backgroundMark x1="57889" y1="19889" x2="58222" y2="20222"/>
                        <a14:backgroundMark x1="59444" y1="20667" x2="59444" y2="20667"/>
                        <a14:backgroundMark x1="60000" y1="21000" x2="60444" y2="21444"/>
                        <a14:backgroundMark x1="63556" y1="18778" x2="63556" y2="18778"/>
                        <a14:backgroundMark x1="63778" y1="18556" x2="63778" y2="18556"/>
                        <a14:backgroundMark x1="63889" y1="18333" x2="63889" y2="18333"/>
                        <a14:backgroundMark x1="66889" y1="18222" x2="66889" y2="18222"/>
                        <a14:backgroundMark x1="66889" y1="17778" x2="66889" y2="17778"/>
                        <a14:backgroundMark x1="60667" y1="18333" x2="60667" y2="18333"/>
                        <a14:backgroundMark x1="60556" y1="17889" x2="60556" y2="17889"/>
                      </a14:backgroundRemoval>
                    </a14:imgEffect>
                    <a14:imgEffect>
                      <a14:brightnessContrast bright="-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51098" t="7505" r="27303" b="78508"/>
          <a:stretch/>
        </p:blipFill>
        <p:spPr>
          <a:xfrm>
            <a:off x="11049000" y="3429000"/>
            <a:ext cx="3062514" cy="198319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7333" b="24556" l="50000" r="73111">
                        <a14:backgroundMark x1="65000" y1="21111" x2="65000" y2="21111"/>
                        <a14:backgroundMark x1="64556" y1="20667" x2="64556" y2="20667"/>
                        <a14:backgroundMark x1="63333" y1="19889" x2="63333" y2="19889"/>
                        <a14:backgroundMark x1="64000" y1="19667" x2="64000" y2="19667"/>
                        <a14:backgroundMark x1="65556" y1="20222" x2="65556" y2="20222"/>
                        <a14:backgroundMark x1="67444" y1="20444" x2="67444" y2="20444"/>
                        <a14:backgroundMark x1="69333" y1="19444" x2="69333" y2="19444"/>
                        <a14:backgroundMark x1="69556" y1="18222" x2="69556" y2="18222"/>
                        <a14:backgroundMark x1="69778" y1="17333" x2="69778" y2="17333"/>
                        <a14:backgroundMark x1="61778" y1="21444" x2="61778" y2="21444"/>
                        <a14:backgroundMark x1="56667" y1="20444" x2="56667" y2="20444"/>
                        <a14:backgroundMark x1="56444" y1="18556" x2="56444" y2="18556"/>
                        <a14:backgroundMark x1="57556" y1="17778" x2="57556" y2="17778"/>
                        <a14:backgroundMark x1="55778" y1="18444" x2="55778" y2="18444"/>
                        <a14:backgroundMark x1="55111" y1="19667" x2="55111" y2="19667"/>
                        <a14:backgroundMark x1="57000" y1="19778" x2="57000" y2="19778"/>
                        <a14:backgroundMark x1="57889" y1="19889" x2="58222" y2="20222"/>
                        <a14:backgroundMark x1="59444" y1="20667" x2="59444" y2="20667"/>
                        <a14:backgroundMark x1="60000" y1="21000" x2="60444" y2="21444"/>
                        <a14:backgroundMark x1="63556" y1="18778" x2="63556" y2="18778"/>
                        <a14:backgroundMark x1="63778" y1="18556" x2="63778" y2="18556"/>
                        <a14:backgroundMark x1="63889" y1="18333" x2="63889" y2="18333"/>
                        <a14:backgroundMark x1="66889" y1="18222" x2="66889" y2="18222"/>
                        <a14:backgroundMark x1="66889" y1="17778" x2="66889" y2="17778"/>
                        <a14:backgroundMark x1="60667" y1="18333" x2="60667" y2="18333"/>
                        <a14:backgroundMark x1="60556" y1="17889" x2="60556" y2="17889"/>
                      </a14:backgroundRemoval>
                    </a14:imgEffect>
                    <a14:imgEffect>
                      <a14:brightnessContrast bright="-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51098" t="7505" r="27303" b="78508"/>
          <a:stretch/>
        </p:blipFill>
        <p:spPr>
          <a:xfrm>
            <a:off x="12199620" y="3429000"/>
            <a:ext cx="3062514" cy="19831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13924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64" presetClass="path" presetSubtype="0" accel="50000" autoRev="1" fill="hold" nodeType="click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2.22222E-6 -7.40741E-7 L -0.73403 -0.00741 " pathEditMode="relative" rAng="0" ptsTypes="AA" p14:bounceEnd="50000">
                                          <p:cBhvr>
                                            <p:cTn id="6" dur="15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36701" y="-370"/>
                                        </p:animMotion>
                                      </p:childTnLst>
                                      <p:subTnLst>
                                        <p:audio>
                                          <p:cMediaNode>
                                            <p:cTn display="0" masterRel="sameClick">
                                              <p:stCondLst>
                                                <p:cond evt="begin" delay="0">
                                                  <p:tn val="5"/>
                                                </p:cond>
                                              </p:stCondLst>
                                              <p:endCondLst>
                                                <p:cond evt="onStopAudio" delay="0">
                                                  <p:tgtEl>
                                                    <p:sldTgt/>
                                                  </p:tgtEl>
                                                </p:cond>
                                              </p:endCondLst>
                                            </p:cTn>
                                            <p:tgtEl>
                                              <p:sndTgt r:embed="rId2" name="arrow.wav"/>
                                            </p:tgtEl>
                                          </p:cMediaNode>
                                        </p:audio>
                                      </p:sub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7" fill="hold">
                          <p:stCondLst>
                            <p:cond delay="indefinite"/>
                          </p:stCondLst>
                          <p:childTnLst>
                            <p:par>
                              <p:cTn id="8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9" presetID="64" presetClass="path" presetSubtype="0" accel="50000" fill="hold" nodeType="click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0.025 -4.44444E-6 L -0.87569 -0.01111 " pathEditMode="relative" rAng="0" ptsTypes="AA" p14:bounceEnd="50000">
                                          <p:cBhvr>
                                            <p:cTn id="10" dur="15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42535" y="-556"/>
                                        </p:animMotion>
                                      </p:childTnLst>
                                      <p:subTnLst>
                                        <p:audio>
                                          <p:cMediaNode>
                                            <p:cTn display="0" masterRel="sameClick">
                                              <p:stCondLst>
                                                <p:cond evt="begin" delay="0">
                                                  <p:tn val="9"/>
                                                </p:cond>
                                              </p:stCondLst>
                                              <p:endCondLst>
                                                <p:cond evt="onStopAudio" delay="0">
                                                  <p:tgtEl>
                                                    <p:sldTgt/>
                                                  </p:tgtEl>
                                                </p:cond>
                                              </p:endCondLst>
                                            </p:cTn>
                                            <p:tgtEl>
                                              <p:sndTgt r:embed="rId3" name="bomb.wav"/>
                                            </p:tgtEl>
                                          </p:cMediaNode>
                                        </p:audio>
                                      </p:sub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1" fill="hold">
                          <p:stCondLst>
                            <p:cond delay="indefinite"/>
                          </p:stCondLst>
                          <p:childTnLst>
                            <p:par>
                              <p:cTn id="12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3" presetID="64" presetClass="path" presetSubtype="0" accel="50000" fill="hold" nodeType="click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0.00833 -4.44444E-6 L -1.00156 -0.01111 " pathEditMode="relative" rAng="0" ptsTypes="AA" p14:bounceEnd="50000">
                                          <p:cBhvr>
                                            <p:cTn id="14" dur="15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49670" y="-556"/>
                                        </p:animMotion>
                                      </p:childTnLst>
                                      <p:subTnLst>
                                        <p:audio>
                                          <p:cMediaNode>
                                            <p:cTn display="0" masterRel="sameClick">
                                              <p:stCondLst>
                                                <p:cond evt="begin" delay="0">
                                                  <p:tn val="13"/>
                                                </p:cond>
                                              </p:stCondLst>
                                              <p:endCondLst>
                                                <p:cond evt="onStopAudio" delay="0">
                                                  <p:tgtEl>
                                                    <p:sldTgt/>
                                                  </p:tgtEl>
                                                </p:cond>
                                              </p:endCondLst>
                                            </p:cTn>
                                            <p:tgtEl>
                                              <p:sndTgt r:embed="rId4" name="chimes.wav"/>
                                            </p:tgtEl>
                                          </p:cMediaNode>
                                        </p:audio>
                                      </p:sub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64" presetClass="path" presetSubtype="0" accel="50000" autoRev="1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2.22222E-6 -7.40741E-7 L -0.73403 -0.00741 " pathEditMode="relative" rAng="0" ptsTypes="AA">
                                          <p:cBhvr>
                                            <p:cTn id="6" dur="15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36701" y="-370"/>
                                        </p:animMotion>
                                      </p:childTnLst>
                                      <p:subTnLst>
                                        <p:audio>
                                          <p:cMediaNode>
                                            <p:cTn display="0" masterRel="sameClick">
                                              <p:stCondLst>
                                                <p:cond evt="begin" delay="0">
                                                  <p:tn val="5"/>
                                                </p:cond>
                                              </p:stCondLst>
                                              <p:endCondLst>
                                                <p:cond evt="onStopAudio" delay="0">
                                                  <p:tgtEl>
                                                    <p:sldTgt/>
                                                  </p:tgtEl>
                                                </p:cond>
                                              </p:endCondLst>
                                            </p:cTn>
                                            <p:tgtEl>
                                              <p:sndTgt r:embed="rId8" name="arrow.wav"/>
                                            </p:tgtEl>
                                          </p:cMediaNode>
                                        </p:audio>
                                      </p:sub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7" fill="hold">
                          <p:stCondLst>
                            <p:cond delay="indefinite"/>
                          </p:stCondLst>
                          <p:childTnLst>
                            <p:par>
                              <p:cTn id="8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9" presetID="64" presetClass="path" presetSubtype="0" accel="5000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0.025 -4.44444E-6 L -0.87569 -0.01111 " pathEditMode="relative" rAng="0" ptsTypes="AA">
                                          <p:cBhvr>
                                            <p:cTn id="10" dur="15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42535" y="-556"/>
                                        </p:animMotion>
                                      </p:childTnLst>
                                      <p:subTnLst>
                                        <p:audio>
                                          <p:cMediaNode>
                                            <p:cTn display="0" masterRel="sameClick">
                                              <p:stCondLst>
                                                <p:cond evt="begin" delay="0">
                                                  <p:tn val="9"/>
                                                </p:cond>
                                              </p:stCondLst>
                                              <p:endCondLst>
                                                <p:cond evt="onStopAudio" delay="0">
                                                  <p:tgtEl>
                                                    <p:sldTgt/>
                                                  </p:tgtEl>
                                                </p:cond>
                                              </p:endCondLst>
                                            </p:cTn>
                                            <p:tgtEl>
                                              <p:sndTgt r:embed="rId9" name="bomb.wav"/>
                                            </p:tgtEl>
                                          </p:cMediaNode>
                                        </p:audio>
                                      </p:sub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1" fill="hold">
                          <p:stCondLst>
                            <p:cond delay="indefinite"/>
                          </p:stCondLst>
                          <p:childTnLst>
                            <p:par>
                              <p:cTn id="12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3" presetID="64" presetClass="path" presetSubtype="0" accel="5000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0.00833 -4.44444E-6 L -1.00156 -0.01111 " pathEditMode="relative" rAng="0" ptsTypes="AA">
                                          <p:cBhvr>
                                            <p:cTn id="14" dur="15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49670" y="-556"/>
                                        </p:animMotion>
                                      </p:childTnLst>
                                      <p:subTnLst>
                                        <p:audio>
                                          <p:cMediaNode>
                                            <p:cTn display="0" masterRel="sameClick">
                                              <p:stCondLst>
                                                <p:cond evt="begin" delay="0">
                                                  <p:tn val="13"/>
                                                </p:cond>
                                              </p:stCondLst>
                                              <p:endCondLst>
                                                <p:cond evt="onStopAudio" delay="0">
                                                  <p:tgtEl>
                                                    <p:sldTgt/>
                                                  </p:tgtEl>
                                                </p:cond>
                                              </p:endCondLst>
                                            </p:cTn>
                                            <p:tgtEl>
                                              <p:sndTgt r:embed="rId10" name="chimes.wav"/>
                                            </p:tgtEl>
                                          </p:cMediaNode>
                                        </p:audio>
                                      </p:sub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</p:timing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218" y="76200"/>
            <a:ext cx="9164437" cy="685800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89778" l="2222" r="98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5551" b="8848"/>
          <a:stretch/>
        </p:blipFill>
        <p:spPr>
          <a:xfrm>
            <a:off x="371848" y="5409640"/>
            <a:ext cx="2586229" cy="1620232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89778" l="2222" r="98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5551" b="8848"/>
          <a:stretch/>
        </p:blipFill>
        <p:spPr>
          <a:xfrm>
            <a:off x="6721375" y="5444744"/>
            <a:ext cx="2143125" cy="1620232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78" b="89778" l="2222" r="98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5551" b="8848"/>
          <a:stretch/>
        </p:blipFill>
        <p:spPr>
          <a:xfrm>
            <a:off x="3581400" y="5466368"/>
            <a:ext cx="2586229" cy="1620232"/>
          </a:xfrm>
          <a:prstGeom prst="rect">
            <a:avLst/>
          </a:prstGeom>
        </p:spPr>
      </p:pic>
      <p:sp>
        <p:nvSpPr>
          <p:cNvPr id="20" name="Oval 19"/>
          <p:cNvSpPr/>
          <p:nvPr/>
        </p:nvSpPr>
        <p:spPr>
          <a:xfrm>
            <a:off x="1970809" y="304800"/>
            <a:ext cx="5257800" cy="24384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6">
            <a:biLevel thresh="75000"/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187036"/>
            <a:ext cx="2743200" cy="2414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8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20556" b="48667" l="2778" r="25667">
                        <a14:backgroundMark x1="9000" y1="42667" x2="9000" y2="42667"/>
                        <a14:backgroundMark x1="9889" y1="43889" x2="10222" y2="43889"/>
                        <a14:backgroundMark x1="12667" y1="44111" x2="12667" y2="44111"/>
                        <a14:backgroundMark x1="14444" y1="44000" x2="14444" y2="44000"/>
                        <a14:backgroundMark x1="16778" y1="44444" x2="16778" y2="44444"/>
                        <a14:backgroundMark x1="9000" y1="40333" x2="9000" y2="40333"/>
                        <a14:backgroundMark x1="8000" y1="40889" x2="8000" y2="40889"/>
                        <a14:backgroundMark x1="17111" y1="17778" x2="17111" y2="17778"/>
                        <a14:backgroundMark x1="30778" y1="13333" x2="30778" y2="13333"/>
                      </a14:backgroundRemoval>
                    </a14:imgEffect>
                    <a14:imgEffect>
                      <a14:brightnessContrast bright="-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356" t="26270" r="76656" b="56131"/>
          <a:stretch/>
        </p:blipFill>
        <p:spPr>
          <a:xfrm>
            <a:off x="6262914" y="3766399"/>
            <a:ext cx="2744334" cy="241707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10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2222" b="25667" l="76111" r="95333">
                        <a14:backgroundMark x1="81333" y1="20333" x2="81333" y2="20333"/>
                        <a14:backgroundMark x1="80778" y1="19000" x2="80778" y2="19000"/>
                        <a14:backgroundMark x1="80778" y1="18000" x2="80778" y2="18000"/>
                        <a14:backgroundMark x1="81444" y1="17000" x2="81444" y2="17000"/>
                        <a14:backgroundMark x1="78778" y1="17444" x2="78778" y2="17444"/>
                        <a14:backgroundMark x1="84222" y1="20222" x2="84222" y2="20222"/>
                        <a14:backgroundMark x1="87222" y1="20778" x2="87222" y2="20778"/>
                        <a14:backgroundMark x1="90333" y1="20111" x2="90333" y2="20111"/>
                        <a14:backgroundMark x1="92556" y1="19556" x2="92556" y2="19556"/>
                        <a14:backgroundMark x1="93667" y1="19444" x2="93667" y2="19444"/>
                        <a14:backgroundMark x1="93889" y1="18000" x2="93889" y2="18000"/>
                        <a14:backgroundMark x1="93667" y1="17333" x2="93667" y2="17333"/>
                        <a14:backgroundMark x1="92111" y1="20111" x2="92111" y2="20111"/>
                        <a14:backgroundMark x1="90778" y1="21111" x2="90778" y2="21111"/>
                        <a14:backgroundMark x1="88667" y1="21111" x2="88667" y2="21111"/>
                        <a14:backgroundMark x1="86667" y1="21111" x2="86667" y2="21111"/>
                        <a14:backgroundMark x1="85000" y1="20889" x2="85000" y2="20889"/>
                        <a14:backgroundMark x1="84889" y1="20778" x2="84889" y2="20778"/>
                        <a14:backgroundMark x1="82556" y1="20667" x2="82556" y2="20667"/>
                        <a14:backgroundMark x1="81889" y1="20111" x2="81889" y2="20111"/>
                        <a14:backgroundMark x1="81000" y1="19222" x2="81000" y2="19222"/>
                        <a14:backgroundMark x1="79889" y1="19000" x2="79889" y2="19000"/>
                        <a14:backgroundMark x1="90556" y1="15778" x2="90556" y2="15778"/>
                      </a14:backgroundRemoval>
                    </a14:imgEffect>
                    <a14:imgEffect>
                      <a14:brightnessContrast bright="-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72143" t="3863" b="75608"/>
          <a:stretch/>
        </p:blipFill>
        <p:spPr>
          <a:xfrm>
            <a:off x="50759" y="4285171"/>
            <a:ext cx="2907318" cy="214252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1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7333" b="24556" l="50000" r="73111">
                        <a14:backgroundMark x1="65000" y1="21111" x2="65000" y2="21111"/>
                        <a14:backgroundMark x1="64556" y1="20667" x2="64556" y2="20667"/>
                        <a14:backgroundMark x1="63333" y1="19889" x2="63333" y2="19889"/>
                        <a14:backgroundMark x1="64000" y1="19667" x2="64000" y2="19667"/>
                        <a14:backgroundMark x1="65556" y1="20222" x2="65556" y2="20222"/>
                        <a14:backgroundMark x1="67444" y1="20444" x2="67444" y2="20444"/>
                        <a14:backgroundMark x1="69333" y1="19444" x2="69333" y2="19444"/>
                        <a14:backgroundMark x1="69556" y1="18222" x2="69556" y2="18222"/>
                        <a14:backgroundMark x1="69778" y1="17333" x2="69778" y2="17333"/>
                        <a14:backgroundMark x1="61778" y1="21444" x2="61778" y2="21444"/>
                        <a14:backgroundMark x1="56667" y1="20444" x2="56667" y2="20444"/>
                        <a14:backgroundMark x1="56444" y1="18556" x2="56444" y2="18556"/>
                        <a14:backgroundMark x1="57556" y1="17778" x2="57556" y2="17778"/>
                        <a14:backgroundMark x1="55778" y1="18444" x2="55778" y2="18444"/>
                        <a14:backgroundMark x1="55111" y1="19667" x2="55111" y2="19667"/>
                        <a14:backgroundMark x1="57000" y1="19778" x2="57000" y2="19778"/>
                        <a14:backgroundMark x1="57889" y1="19889" x2="58222" y2="20222"/>
                        <a14:backgroundMark x1="59444" y1="20667" x2="59444" y2="20667"/>
                        <a14:backgroundMark x1="60000" y1="21000" x2="60444" y2="21444"/>
                        <a14:backgroundMark x1="63556" y1="18778" x2="63556" y2="18778"/>
                        <a14:backgroundMark x1="63778" y1="18556" x2="63778" y2="18556"/>
                        <a14:backgroundMark x1="63889" y1="18333" x2="63889" y2="18333"/>
                        <a14:backgroundMark x1="66889" y1="18222" x2="66889" y2="18222"/>
                        <a14:backgroundMark x1="66889" y1="17778" x2="66889" y2="17778"/>
                        <a14:backgroundMark x1="60667" y1="18333" x2="60667" y2="18333"/>
                        <a14:backgroundMark x1="60556" y1="17889" x2="60556" y2="17889"/>
                      </a14:backgroundRemoval>
                    </a14:imgEffect>
                    <a14:imgEffect>
                      <a14:brightnessContrast bright="-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51098" t="7505" r="27303" b="78508"/>
          <a:stretch/>
        </p:blipFill>
        <p:spPr>
          <a:xfrm>
            <a:off x="3200400" y="4503798"/>
            <a:ext cx="3062514" cy="1983198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533845" y="3244334"/>
            <a:ext cx="807631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it-IT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ĐÂY LÀ BÓNG CỦA </a:t>
            </a:r>
            <a:r>
              <a:rPr lang="it-IT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CON VẬT NÀO?</a:t>
            </a:r>
            <a:endParaRPr lang="it-IT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44224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64" presetClass="path" presetSubtype="0" accel="50000" autoRev="1" fill="hold" nodeType="click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2.77778E-7 4.39306E-6 L 0.31059 -0.52486 " pathEditMode="relative" rAng="0" ptsTypes="AA" p14:bounceEnd="50000">
                                          <p:cBhvr>
                                            <p:cTn id="6" dur="15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15521" y="-26243"/>
                                        </p:animMotion>
                                      </p:childTnLst>
                                      <p:subTnLst>
                                        <p:audio>
                                          <p:cMediaNode>
                                            <p:cTn display="0" masterRel="sameClick">
                                              <p:stCondLst>
                                                <p:cond evt="begin" delay="0">
                                                  <p:tn val="5"/>
                                                </p:cond>
                                              </p:stCondLst>
                                              <p:endCondLst>
                                                <p:cond evt="onStopAudio" delay="0">
                                                  <p:tgtEl>
                                                    <p:sldTgt/>
                                                  </p:tgtEl>
                                                </p:cond>
                                              </p:endCondLst>
                                            </p:cTn>
                                            <p:tgtEl>
                                              <p:sndTgt r:embed="rId2" name="chimes.wav"/>
                                            </p:tgtEl>
                                          </p:cMediaNode>
                                        </p:audio>
                                      </p:sub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7" fill="hold">
                          <p:stCondLst>
                            <p:cond delay="indefinite"/>
                          </p:stCondLst>
                          <p:childTnLst>
                            <p:par>
                              <p:cTn id="8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9" presetID="64" presetClass="path" presetSubtype="0" accel="50000" autoRev="1" fill="hold" nodeType="click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1.11111E-6 6.35838E-7 L -0.00903 -0.52971 " pathEditMode="relative" rAng="0" ptsTypes="AA" p14:bounceEnd="50000">
                                          <p:cBhvr>
                                            <p:cTn id="10" dur="15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451" y="-26497"/>
                                        </p:animMotion>
                                      </p:childTnLst>
                                      <p:subTnLst>
                                        <p:audio>
                                          <p:cMediaNode>
                                            <p:cTn display="0" masterRel="sameClick">
                                              <p:stCondLst>
                                                <p:cond evt="begin" delay="0">
                                                  <p:tn val="9"/>
                                                </p:cond>
                                              </p:stCondLst>
                                              <p:endCondLst>
                                                <p:cond evt="onStopAudio" delay="0">
                                                  <p:tgtEl>
                                                    <p:sldTgt/>
                                                  </p:tgtEl>
                                                </p:cond>
                                              </p:endCondLst>
                                            </p:cTn>
                                            <p:tgtEl>
                                              <p:sndTgt r:embed="rId2" name="chimes.wav"/>
                                            </p:tgtEl>
                                          </p:cMediaNode>
                                        </p:audio>
                                      </p:sub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1" fill="hold">
                          <p:stCondLst>
                            <p:cond delay="indefinite"/>
                          </p:stCondLst>
                          <p:childTnLst>
                            <p:par>
                              <p:cTn id="12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3" presetID="64" presetClass="path" presetSubtype="0" accel="50000" fill="hold" nodeType="click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0.00833 -0.03333 L -0.3349 -0.52546 " pathEditMode="relative" rAng="0" ptsTypes="AA" p14:bounceEnd="50000">
                                          <p:cBhvr>
                                            <p:cTn id="14" dur="20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17170" y="-24606"/>
                                        </p:animMotion>
                                      </p:childTnLst>
                                      <p:subTnLst>
                                        <p:audio>
                                          <p:cMediaNode>
                                            <p:cTn display="0" masterRel="sameClick">
                                              <p:stCondLst>
                                                <p:cond evt="begin" delay="0">
                                                  <p:tn val="13"/>
                                                </p:cond>
                                              </p:stCondLst>
                                              <p:endCondLst>
                                                <p:cond evt="onStopAudio" delay="0">
                                                  <p:tgtEl>
                                                    <p:sldTgt/>
                                                  </p:tgtEl>
                                                </p:cond>
                                              </p:endCondLst>
                                            </p:cTn>
                                            <p:tgtEl>
                                              <p:sndTgt r:embed="rId2" name="chimes.wav"/>
                                            </p:tgtEl>
                                          </p:cMediaNode>
                                        </p:audio>
                                      </p:sub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64" presetClass="path" presetSubtype="0" accel="50000" autoRev="1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2.77778E-7 4.39306E-6 L 0.31059 -0.52486 " pathEditMode="relative" rAng="0" ptsTypes="AA">
                                          <p:cBhvr>
                                            <p:cTn id="6" dur="15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15521" y="-26243"/>
                                        </p:animMotion>
                                      </p:childTnLst>
                                      <p:subTnLst>
                                        <p:audio>
                                          <p:cMediaNode>
                                            <p:cTn display="0" masterRel="sameClick">
                                              <p:stCondLst>
                                                <p:cond evt="begin" delay="0">
                                                  <p:tn val="5"/>
                                                </p:cond>
                                              </p:stCondLst>
                                              <p:endCondLst>
                                                <p:cond evt="onStopAudio" delay="0">
                                                  <p:tgtEl>
                                                    <p:sldTgt/>
                                                  </p:tgtEl>
                                                </p:cond>
                                              </p:endCondLst>
                                            </p:cTn>
                                            <p:tgtEl>
                                              <p:sndTgt r:embed="rId12" name="chimes.wav"/>
                                            </p:tgtEl>
                                          </p:cMediaNode>
                                        </p:audio>
                                      </p:sub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7" fill="hold">
                          <p:stCondLst>
                            <p:cond delay="indefinite"/>
                          </p:stCondLst>
                          <p:childTnLst>
                            <p:par>
                              <p:cTn id="8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9" presetID="64" presetClass="path" presetSubtype="0" accel="50000" autoRev="1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1.11111E-6 6.35838E-7 L -0.00903 -0.52971 " pathEditMode="relative" rAng="0" ptsTypes="AA">
                                          <p:cBhvr>
                                            <p:cTn id="10" dur="15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451" y="-26497"/>
                                        </p:animMotion>
                                      </p:childTnLst>
                                      <p:subTnLst>
                                        <p:audio>
                                          <p:cMediaNode>
                                            <p:cTn display="0" masterRel="sameClick">
                                              <p:stCondLst>
                                                <p:cond evt="begin" delay="0">
                                                  <p:tn val="9"/>
                                                </p:cond>
                                              </p:stCondLst>
                                              <p:endCondLst>
                                                <p:cond evt="onStopAudio" delay="0">
                                                  <p:tgtEl>
                                                    <p:sldTgt/>
                                                  </p:tgtEl>
                                                </p:cond>
                                              </p:endCondLst>
                                            </p:cTn>
                                            <p:tgtEl>
                                              <p:sndTgt r:embed="rId12" name="chimes.wav"/>
                                            </p:tgtEl>
                                          </p:cMediaNode>
                                        </p:audio>
                                      </p:sub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1" fill="hold">
                          <p:stCondLst>
                            <p:cond delay="indefinite"/>
                          </p:stCondLst>
                          <p:childTnLst>
                            <p:par>
                              <p:cTn id="12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3" presetID="64" presetClass="path" presetSubtype="0" accel="5000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0.00833 -0.03333 L -0.3349 -0.52546 " pathEditMode="relative" rAng="0" ptsTypes="AA">
                                          <p:cBhvr>
                                            <p:cTn id="14" dur="20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17170" y="-24606"/>
                                        </p:animMotion>
                                      </p:childTnLst>
                                      <p:subTnLst>
                                        <p:audio>
                                          <p:cMediaNode>
                                            <p:cTn display="0" masterRel="sameClick">
                                              <p:stCondLst>
                                                <p:cond evt="begin" delay="0">
                                                  <p:tn val="13"/>
                                                </p:cond>
                                              </p:stCondLst>
                                              <p:endCondLst>
                                                <p:cond evt="onStopAudio" delay="0">
                                                  <p:tgtEl>
                                                    <p:sldTgt/>
                                                  </p:tgtEl>
                                                </p:cond>
                                              </p:endCondLst>
                                            </p:cTn>
                                            <p:tgtEl>
                                              <p:sndTgt r:embed="rId12" name="chimes.wav"/>
                                            </p:tgtEl>
                                          </p:cMediaNode>
                                        </p:audio>
                                      </p:sub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</p:timing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4">
            <a:biLevel thresh="75000"/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7333" b="24556" l="50000" r="73111">
                        <a14:backgroundMark x1="65000" y1="21111" x2="65000" y2="21111"/>
                        <a14:backgroundMark x1="64556" y1="20667" x2="64556" y2="20667"/>
                        <a14:backgroundMark x1="63333" y1="19889" x2="63333" y2="19889"/>
                        <a14:backgroundMark x1="64000" y1="19667" x2="64000" y2="19667"/>
                        <a14:backgroundMark x1="65556" y1="20222" x2="65556" y2="20222"/>
                        <a14:backgroundMark x1="67444" y1="20444" x2="67444" y2="20444"/>
                        <a14:backgroundMark x1="69333" y1="19444" x2="69333" y2="19444"/>
                        <a14:backgroundMark x1="69556" y1="18222" x2="69556" y2="18222"/>
                        <a14:backgroundMark x1="69778" y1="17333" x2="69778" y2="17333"/>
                        <a14:backgroundMark x1="61778" y1="21444" x2="61778" y2="21444"/>
                        <a14:backgroundMark x1="56667" y1="20444" x2="56667" y2="20444"/>
                        <a14:backgroundMark x1="56444" y1="18556" x2="56444" y2="18556"/>
                        <a14:backgroundMark x1="57556" y1="17778" x2="57556" y2="17778"/>
                        <a14:backgroundMark x1="55778" y1="18444" x2="55778" y2="18444"/>
                        <a14:backgroundMark x1="55111" y1="19667" x2="55111" y2="19667"/>
                        <a14:backgroundMark x1="57000" y1="19778" x2="57000" y2="19778"/>
                        <a14:backgroundMark x1="57889" y1="19889" x2="58222" y2="20222"/>
                        <a14:backgroundMark x1="59444" y1="20667" x2="59444" y2="20667"/>
                        <a14:backgroundMark x1="60000" y1="21000" x2="60444" y2="21444"/>
                        <a14:backgroundMark x1="63556" y1="18778" x2="63556" y2="18778"/>
                        <a14:backgroundMark x1="63778" y1="18556" x2="63778" y2="18556"/>
                        <a14:backgroundMark x1="63889" y1="18333" x2="63889" y2="18333"/>
                        <a14:backgroundMark x1="66889" y1="18222" x2="66889" y2="18222"/>
                        <a14:backgroundMark x1="66889" y1="17778" x2="66889" y2="17778"/>
                        <a14:backgroundMark x1="60667" y1="18333" x2="60667" y2="18333"/>
                        <a14:backgroundMark x1="60556" y1="17889" x2="60556" y2="17889"/>
                      </a14:backgroundRemoval>
                    </a14:imgEffect>
                    <a14:imgEffect>
                      <a14:brightnessContrast bright="-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9153" t="7872" r="28731" b="79360"/>
          <a:stretch/>
        </p:blipFill>
        <p:spPr>
          <a:xfrm>
            <a:off x="3004104" y="380999"/>
            <a:ext cx="3135791" cy="181032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6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20556" b="48667" l="2778" r="25667">
                        <a14:backgroundMark x1="9000" y1="42667" x2="9000" y2="42667"/>
                        <a14:backgroundMark x1="9889" y1="43889" x2="10222" y2="43889"/>
                        <a14:backgroundMark x1="12667" y1="44111" x2="12667" y2="44111"/>
                        <a14:backgroundMark x1="14444" y1="44000" x2="14444" y2="44000"/>
                        <a14:backgroundMark x1="16778" y1="44444" x2="16778" y2="44444"/>
                        <a14:backgroundMark x1="9000" y1="40333" x2="9000" y2="40333"/>
                        <a14:backgroundMark x1="8000" y1="40889" x2="8000" y2="40889"/>
                        <a14:backgroundMark x1="17111" y1="17778" x2="17111" y2="17778"/>
                        <a14:backgroundMark x1="30778" y1="13333" x2="30778" y2="13333"/>
                      </a14:backgroundRemoval>
                    </a14:imgEffect>
                    <a14:imgEffect>
                      <a14:brightnessContrast bright="-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26244" r="73915" b="52592"/>
          <a:stretch/>
        </p:blipFill>
        <p:spPr>
          <a:xfrm>
            <a:off x="-228600" y="4068854"/>
            <a:ext cx="3581400" cy="290580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7333" b="24556" l="50000" r="73111">
                        <a14:backgroundMark x1="65000" y1="21111" x2="65000" y2="21111"/>
                        <a14:backgroundMark x1="64556" y1="20667" x2="64556" y2="20667"/>
                        <a14:backgroundMark x1="63333" y1="19889" x2="63333" y2="19889"/>
                        <a14:backgroundMark x1="64000" y1="19667" x2="64000" y2="19667"/>
                        <a14:backgroundMark x1="65556" y1="20222" x2="65556" y2="20222"/>
                        <a14:backgroundMark x1="67444" y1="20444" x2="67444" y2="20444"/>
                        <a14:backgroundMark x1="69333" y1="19444" x2="69333" y2="19444"/>
                        <a14:backgroundMark x1="69556" y1="18222" x2="69556" y2="18222"/>
                        <a14:backgroundMark x1="69778" y1="17333" x2="69778" y2="17333"/>
                        <a14:backgroundMark x1="61778" y1="21444" x2="61778" y2="21444"/>
                        <a14:backgroundMark x1="56667" y1="20444" x2="56667" y2="20444"/>
                        <a14:backgroundMark x1="56444" y1="18556" x2="56444" y2="18556"/>
                        <a14:backgroundMark x1="57556" y1="17778" x2="57556" y2="17778"/>
                        <a14:backgroundMark x1="55778" y1="18444" x2="55778" y2="18444"/>
                        <a14:backgroundMark x1="55111" y1="19667" x2="55111" y2="19667"/>
                        <a14:backgroundMark x1="57000" y1="19778" x2="57000" y2="19778"/>
                        <a14:backgroundMark x1="57889" y1="19889" x2="58222" y2="20222"/>
                        <a14:backgroundMark x1="59444" y1="20667" x2="59444" y2="20667"/>
                        <a14:backgroundMark x1="60000" y1="21000" x2="60444" y2="21444"/>
                        <a14:backgroundMark x1="63556" y1="18778" x2="63556" y2="18778"/>
                        <a14:backgroundMark x1="63778" y1="18556" x2="63778" y2="18556"/>
                        <a14:backgroundMark x1="63889" y1="18333" x2="63889" y2="18333"/>
                        <a14:backgroundMark x1="66889" y1="18222" x2="66889" y2="18222"/>
                        <a14:backgroundMark x1="66889" y1="17778" x2="66889" y2="17778"/>
                        <a14:backgroundMark x1="60667" y1="18333" x2="60667" y2="18333"/>
                        <a14:backgroundMark x1="60556" y1="17889" x2="60556" y2="17889"/>
                      </a14:backgroundRemoval>
                    </a14:imgEffect>
                    <a14:imgEffect>
                      <a14:brightnessContrast bright="-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9153" t="4445" r="25450" b="72698"/>
          <a:stretch/>
        </p:blipFill>
        <p:spPr>
          <a:xfrm>
            <a:off x="3367314" y="4068854"/>
            <a:ext cx="3600954" cy="324085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7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2222" b="25667" l="76111" r="95333">
                        <a14:backgroundMark x1="81333" y1="20333" x2="81333" y2="20333"/>
                        <a14:backgroundMark x1="80778" y1="19000" x2="80778" y2="19000"/>
                        <a14:backgroundMark x1="80778" y1="18000" x2="80778" y2="18000"/>
                        <a14:backgroundMark x1="81444" y1="17000" x2="81444" y2="17000"/>
                        <a14:backgroundMark x1="78778" y1="17444" x2="78778" y2="17444"/>
                        <a14:backgroundMark x1="84222" y1="20222" x2="84222" y2="20222"/>
                        <a14:backgroundMark x1="87222" y1="20778" x2="87222" y2="20778"/>
                        <a14:backgroundMark x1="90333" y1="20111" x2="90333" y2="20111"/>
                        <a14:backgroundMark x1="92556" y1="19556" x2="92556" y2="19556"/>
                        <a14:backgroundMark x1="93667" y1="19444" x2="93667" y2="19444"/>
                        <a14:backgroundMark x1="93889" y1="18000" x2="93889" y2="18000"/>
                        <a14:backgroundMark x1="93667" y1="17333" x2="93667" y2="17333"/>
                        <a14:backgroundMark x1="92111" y1="20111" x2="92111" y2="20111"/>
                        <a14:backgroundMark x1="90778" y1="21111" x2="90778" y2="21111"/>
                        <a14:backgroundMark x1="88667" y1="21111" x2="88667" y2="21111"/>
                        <a14:backgroundMark x1="86667" y1="21111" x2="86667" y2="21111"/>
                        <a14:backgroundMark x1="85000" y1="20889" x2="85000" y2="20889"/>
                        <a14:backgroundMark x1="84889" y1="20778" x2="84889" y2="20778"/>
                        <a14:backgroundMark x1="82556" y1="20667" x2="82556" y2="20667"/>
                        <a14:backgroundMark x1="81889" y1="20111" x2="81889" y2="20111"/>
                        <a14:backgroundMark x1="81000" y1="19222" x2="81000" y2="19222"/>
                        <a14:backgroundMark x1="79889" y1="19000" x2="79889" y2="19000"/>
                        <a14:backgroundMark x1="90556" y1="15778" x2="90556" y2="15778"/>
                      </a14:backgroundRemoval>
                    </a14:imgEffect>
                    <a14:imgEffect>
                      <a14:brightnessContrast bright="-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72143" t="3863" b="75608"/>
          <a:stretch/>
        </p:blipFill>
        <p:spPr>
          <a:xfrm>
            <a:off x="6477000" y="4343400"/>
            <a:ext cx="2907318" cy="2142525"/>
          </a:xfrm>
          <a:prstGeom prst="rect">
            <a:avLst/>
          </a:prstGeom>
        </p:spPr>
      </p:pic>
      <p:sp>
        <p:nvSpPr>
          <p:cNvPr id="9" name="Google Shape;5033;p26">
            <a:extLst>
              <a:ext uri="{FF2B5EF4-FFF2-40B4-BE49-F238E27FC236}">
                <a16:creationId xmlns:a16="http://schemas.microsoft.com/office/drawing/2014/main" xmlns="" id="{6D4CDA0D-080E-62BC-B817-2C7B866BF997}"/>
              </a:ext>
            </a:extLst>
          </p:cNvPr>
          <p:cNvSpPr txBox="1">
            <a:spLocks/>
          </p:cNvSpPr>
          <p:nvPr/>
        </p:nvSpPr>
        <p:spPr>
          <a:xfrm>
            <a:off x="685800" y="2858727"/>
            <a:ext cx="8234455" cy="33720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ctr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None/>
            </a:pPr>
            <a:r>
              <a:rPr lang="it-IT" sz="35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ĐÂY LÀ BÓNG CỦA </a:t>
            </a:r>
            <a:r>
              <a:rPr lang="it-IT" sz="35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CON VẬT NÀO?</a:t>
            </a:r>
            <a:endParaRPr lang="it-IT" sz="35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01541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64" presetClass="path" presetSubtype="0" accel="50000" autoRev="1" fill="hold" nodeType="click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3.33333E-6 -1.84971E-6 L 0.29584 -0.59329 " pathEditMode="relative" rAng="0" ptsTypes="AA" p14:bounceEnd="50000">
                                          <p:cBhvr>
                                            <p:cTn id="6" dur="15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14792" y="-29665"/>
                                        </p:animMotion>
                                      </p:childTnLst>
                                      <p:subTnLst>
                                        <p:audio>
                                          <p:cMediaNode>
                                            <p:cTn display="0" masterRel="sameClick">
                                              <p:stCondLst>
                                                <p:cond evt="begin" delay="0">
                                                  <p:tn val="5"/>
                                                </p:cond>
                                              </p:stCondLst>
                                              <p:endCondLst>
                                                <p:cond evt="onStopAudio" delay="0">
                                                  <p:tgtEl>
                                                    <p:sldTgt/>
                                                  </p:tgtEl>
                                                </p:cond>
                                              </p:endCondLst>
                                            </p:cTn>
                                            <p:tgtEl>
                                              <p:sndTgt r:embed="rId2" name="chimes.wav"/>
                                            </p:tgtEl>
                                          </p:cMediaNode>
                                        </p:audio>
                                      </p:sub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7" fill="hold">
                          <p:stCondLst>
                            <p:cond delay="indefinite"/>
                          </p:stCondLst>
                          <p:childTnLst>
                            <p:par>
                              <p:cTn id="8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9" presetID="64" presetClass="path" presetSubtype="0" accel="50000" fill="hold" nodeType="click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0.00833 -0.0111 L -0.0401 -0.6067 " pathEditMode="relative" rAng="0" ptsTypes="AA" p14:bounceEnd="50000">
                                          <p:cBhvr>
                                            <p:cTn id="10" dur="15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1597" y="-29780"/>
                                        </p:animMotion>
                                      </p:childTnLst>
                                      <p:subTnLst>
                                        <p:audio>
                                          <p:cMediaNode>
                                            <p:cTn display="0" masterRel="sameClick">
                                              <p:stCondLst>
                                                <p:cond evt="begin" delay="0">
                                                  <p:tn val="9"/>
                                                </p:cond>
                                              </p:stCondLst>
                                              <p:endCondLst>
                                                <p:cond evt="onStopAudio" delay="0">
                                                  <p:tgtEl>
                                                    <p:sldTgt/>
                                                  </p:tgtEl>
                                                </p:cond>
                                              </p:endCondLst>
                                            </p:cTn>
                                            <p:tgtEl>
                                              <p:sndTgt r:embed="rId2" name="chimes.wav"/>
                                            </p:tgtEl>
                                          </p:cMediaNode>
                                        </p:audio>
                                      </p:sub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1" fill="hold">
                          <p:stCondLst>
                            <p:cond delay="indefinite"/>
                          </p:stCondLst>
                          <p:childTnLst>
                            <p:par>
                              <p:cTn id="12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3" presetID="64" presetClass="path" presetSubtype="0" accel="50000" autoRev="1" fill="hold" nodeType="click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2.5E-6 -5.20231E-7 L -0.28386 -0.55561 " pathEditMode="relative" rAng="0" ptsTypes="AA" p14:bounceEnd="50000">
                                          <p:cBhvr>
                                            <p:cTn id="14" dur="15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14201" y="-27792"/>
                                        </p:animMotion>
                                      </p:childTnLst>
                                      <p:subTnLst>
                                        <p:audio>
                                          <p:cMediaNode>
                                            <p:cTn display="0" masterRel="sameClick">
                                              <p:stCondLst>
                                                <p:cond evt="begin" delay="0">
                                                  <p:tn val="13"/>
                                                </p:cond>
                                              </p:stCondLst>
                                              <p:endCondLst>
                                                <p:cond evt="onStopAudio" delay="0">
                                                  <p:tgtEl>
                                                    <p:sldTgt/>
                                                  </p:tgtEl>
                                                </p:cond>
                                              </p:endCondLst>
                                            </p:cTn>
                                            <p:tgtEl>
                                              <p:sndTgt r:embed="rId2" name="chimes.wav"/>
                                            </p:tgtEl>
                                          </p:cMediaNode>
                                        </p:audio>
                                      </p:sub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64" presetClass="path" presetSubtype="0" accel="50000" autoRev="1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3.33333E-6 -1.84971E-6 L 0.29584 -0.59329 " pathEditMode="relative" rAng="0" ptsTypes="AA">
                                          <p:cBhvr>
                                            <p:cTn id="6" dur="15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14792" y="-29665"/>
                                        </p:animMotion>
                                      </p:childTnLst>
                                      <p:subTnLst>
                                        <p:audio>
                                          <p:cMediaNode>
                                            <p:cTn display="0" masterRel="sameClick">
                                              <p:stCondLst>
                                                <p:cond evt="begin" delay="0">
                                                  <p:tn val="5"/>
                                                </p:cond>
                                              </p:stCondLst>
                                              <p:endCondLst>
                                                <p:cond evt="onStopAudio" delay="0">
                                                  <p:tgtEl>
                                                    <p:sldTgt/>
                                                  </p:tgtEl>
                                                </p:cond>
                                              </p:endCondLst>
                                            </p:cTn>
                                            <p:tgtEl>
                                              <p:sndTgt r:embed="rId8" name="chimes.wav"/>
                                            </p:tgtEl>
                                          </p:cMediaNode>
                                        </p:audio>
                                      </p:sub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7" fill="hold">
                          <p:stCondLst>
                            <p:cond delay="indefinite"/>
                          </p:stCondLst>
                          <p:childTnLst>
                            <p:par>
                              <p:cTn id="8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9" presetID="64" presetClass="path" presetSubtype="0" accel="5000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0.00833 -0.0111 L -0.0401 -0.6067 " pathEditMode="relative" rAng="0" ptsTypes="AA">
                                          <p:cBhvr>
                                            <p:cTn id="10" dur="15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1597" y="-29780"/>
                                        </p:animMotion>
                                      </p:childTnLst>
                                      <p:subTnLst>
                                        <p:audio>
                                          <p:cMediaNode>
                                            <p:cTn display="0" masterRel="sameClick">
                                              <p:stCondLst>
                                                <p:cond evt="begin" delay="0">
                                                  <p:tn val="9"/>
                                                </p:cond>
                                              </p:stCondLst>
                                              <p:endCondLst>
                                                <p:cond evt="onStopAudio" delay="0">
                                                  <p:tgtEl>
                                                    <p:sldTgt/>
                                                  </p:tgtEl>
                                                </p:cond>
                                              </p:endCondLst>
                                            </p:cTn>
                                            <p:tgtEl>
                                              <p:sndTgt r:embed="rId8" name="chimes.wav"/>
                                            </p:tgtEl>
                                          </p:cMediaNode>
                                        </p:audio>
                                      </p:sub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1" fill="hold">
                          <p:stCondLst>
                            <p:cond delay="indefinite"/>
                          </p:stCondLst>
                          <p:childTnLst>
                            <p:par>
                              <p:cTn id="12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3" presetID="64" presetClass="path" presetSubtype="0" accel="50000" autoRev="1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2.5E-6 -5.20231E-7 L -0.28386 -0.55561 " pathEditMode="relative" rAng="0" ptsTypes="AA">
                                          <p:cBhvr>
                                            <p:cTn id="14" dur="15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14201" y="-27792"/>
                                        </p:animMotion>
                                      </p:childTnLst>
                                      <p:subTnLst>
                                        <p:audio>
                                          <p:cMediaNode>
                                            <p:cTn display="0" masterRel="sameClick">
                                              <p:stCondLst>
                                                <p:cond evt="begin" delay="0">
                                                  <p:tn val="13"/>
                                                </p:cond>
                                              </p:stCondLst>
                                              <p:endCondLst>
                                                <p:cond evt="onStopAudio" delay="0">
                                                  <p:tgtEl>
                                                    <p:sldTgt/>
                                                  </p:tgtEl>
                                                </p:cond>
                                              </p:endCondLst>
                                            </p:cTn>
                                            <p:tgtEl>
                                              <p:sndTgt r:embed="rId8" name="chimes.wav"/>
                                            </p:tgtEl>
                                          </p:cMediaNode>
                                        </p:audio>
                                      </p:sub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</p:timing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4">
            <a:biLevel thresh="75000"/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2222" b="25667" l="76111" r="95333">
                        <a14:backgroundMark x1="81333" y1="20333" x2="81333" y2="20333"/>
                        <a14:backgroundMark x1="80778" y1="19000" x2="80778" y2="19000"/>
                        <a14:backgroundMark x1="80778" y1="18000" x2="80778" y2="18000"/>
                        <a14:backgroundMark x1="81444" y1="17000" x2="81444" y2="17000"/>
                        <a14:backgroundMark x1="78778" y1="17444" x2="78778" y2="17444"/>
                        <a14:backgroundMark x1="84222" y1="20222" x2="84222" y2="20222"/>
                        <a14:backgroundMark x1="87222" y1="20778" x2="87222" y2="20778"/>
                        <a14:backgroundMark x1="90333" y1="20111" x2="90333" y2="20111"/>
                        <a14:backgroundMark x1="92556" y1="19556" x2="92556" y2="19556"/>
                        <a14:backgroundMark x1="93667" y1="19444" x2="93667" y2="19444"/>
                        <a14:backgroundMark x1="93889" y1="18000" x2="93889" y2="18000"/>
                        <a14:backgroundMark x1="93667" y1="17333" x2="93667" y2="17333"/>
                        <a14:backgroundMark x1="92111" y1="20111" x2="92111" y2="20111"/>
                        <a14:backgroundMark x1="90778" y1="21111" x2="90778" y2="21111"/>
                        <a14:backgroundMark x1="88667" y1="21111" x2="88667" y2="21111"/>
                        <a14:backgroundMark x1="86667" y1="21111" x2="86667" y2="21111"/>
                        <a14:backgroundMark x1="85000" y1="20889" x2="85000" y2="20889"/>
                        <a14:backgroundMark x1="84889" y1="20778" x2="84889" y2="20778"/>
                        <a14:backgroundMark x1="82556" y1="20667" x2="82556" y2="20667"/>
                        <a14:backgroundMark x1="81889" y1="20111" x2="81889" y2="20111"/>
                        <a14:backgroundMark x1="81000" y1="19222" x2="81000" y2="19222"/>
                        <a14:backgroundMark x1="79889" y1="19000" x2="79889" y2="19000"/>
                        <a14:backgroundMark x1="90556" y1="15778" x2="90556" y2="15778"/>
                      </a14:backgroundRemoval>
                    </a14:imgEffect>
                    <a14:imgEffect>
                      <a14:brightnessContrast bright="-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75932" t="3863" r="6815" b="78879"/>
          <a:stretch/>
        </p:blipFill>
        <p:spPr>
          <a:xfrm>
            <a:off x="3671761" y="573314"/>
            <a:ext cx="1800477" cy="180109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6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20556" b="48667" l="2778" r="25667">
                        <a14:backgroundMark x1="9000" y1="42667" x2="9000" y2="42667"/>
                        <a14:backgroundMark x1="9889" y1="43889" x2="10222" y2="43889"/>
                        <a14:backgroundMark x1="12667" y1="44111" x2="12667" y2="44111"/>
                        <a14:backgroundMark x1="14444" y1="44000" x2="14444" y2="44000"/>
                        <a14:backgroundMark x1="16778" y1="44444" x2="16778" y2="44444"/>
                        <a14:backgroundMark x1="9000" y1="40333" x2="9000" y2="40333"/>
                        <a14:backgroundMark x1="8000" y1="40889" x2="8000" y2="40889"/>
                        <a14:backgroundMark x1="17111" y1="17778" x2="17111" y2="17778"/>
                        <a14:backgroundMark x1="30778" y1="13333" x2="30778" y2="13333"/>
                      </a14:backgroundRemoval>
                    </a14:imgEffect>
                    <a14:imgEffect>
                      <a14:brightnessContrast bright="-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26244" r="73915" b="52592"/>
          <a:stretch/>
        </p:blipFill>
        <p:spPr>
          <a:xfrm>
            <a:off x="-228600" y="4068854"/>
            <a:ext cx="3581400" cy="290580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7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7333" b="24556" l="50000" r="73111">
                        <a14:backgroundMark x1="65000" y1="21111" x2="65000" y2="21111"/>
                        <a14:backgroundMark x1="64556" y1="20667" x2="64556" y2="20667"/>
                        <a14:backgroundMark x1="63333" y1="19889" x2="63333" y2="19889"/>
                        <a14:backgroundMark x1="64000" y1="19667" x2="64000" y2="19667"/>
                        <a14:backgroundMark x1="65556" y1="20222" x2="65556" y2="20222"/>
                        <a14:backgroundMark x1="67444" y1="20444" x2="67444" y2="20444"/>
                        <a14:backgroundMark x1="69333" y1="19444" x2="69333" y2="19444"/>
                        <a14:backgroundMark x1="69556" y1="18222" x2="69556" y2="18222"/>
                        <a14:backgroundMark x1="69778" y1="17333" x2="69778" y2="17333"/>
                        <a14:backgroundMark x1="61778" y1="21444" x2="61778" y2="21444"/>
                        <a14:backgroundMark x1="56667" y1="20444" x2="56667" y2="20444"/>
                        <a14:backgroundMark x1="56444" y1="18556" x2="56444" y2="18556"/>
                        <a14:backgroundMark x1="57556" y1="17778" x2="57556" y2="17778"/>
                        <a14:backgroundMark x1="55778" y1="18444" x2="55778" y2="18444"/>
                        <a14:backgroundMark x1="55111" y1="19667" x2="55111" y2="19667"/>
                        <a14:backgroundMark x1="57000" y1="19778" x2="57000" y2="19778"/>
                        <a14:backgroundMark x1="57889" y1="19889" x2="58222" y2="20222"/>
                        <a14:backgroundMark x1="59444" y1="20667" x2="59444" y2="20667"/>
                        <a14:backgroundMark x1="60000" y1="21000" x2="60444" y2="21444"/>
                        <a14:backgroundMark x1="63556" y1="18778" x2="63556" y2="18778"/>
                        <a14:backgroundMark x1="63778" y1="18556" x2="63778" y2="18556"/>
                        <a14:backgroundMark x1="63889" y1="18333" x2="63889" y2="18333"/>
                        <a14:backgroundMark x1="66889" y1="18222" x2="66889" y2="18222"/>
                        <a14:backgroundMark x1="66889" y1="17778" x2="66889" y2="17778"/>
                        <a14:backgroundMark x1="60667" y1="18333" x2="60667" y2="18333"/>
                        <a14:backgroundMark x1="60556" y1="17889" x2="60556" y2="17889"/>
                      </a14:backgroundRemoval>
                    </a14:imgEffect>
                    <a14:imgEffect>
                      <a14:brightnessContrast bright="-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9153" t="4445" r="25450" b="72698"/>
          <a:stretch/>
        </p:blipFill>
        <p:spPr>
          <a:xfrm>
            <a:off x="3367314" y="4068854"/>
            <a:ext cx="3600954" cy="324085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2222" b="25667" l="76111" r="95333">
                        <a14:backgroundMark x1="81333" y1="20333" x2="81333" y2="20333"/>
                        <a14:backgroundMark x1="80778" y1="19000" x2="80778" y2="19000"/>
                        <a14:backgroundMark x1="80778" y1="18000" x2="80778" y2="18000"/>
                        <a14:backgroundMark x1="81444" y1="17000" x2="81444" y2="17000"/>
                        <a14:backgroundMark x1="78778" y1="17444" x2="78778" y2="17444"/>
                        <a14:backgroundMark x1="84222" y1="20222" x2="84222" y2="20222"/>
                        <a14:backgroundMark x1="87222" y1="20778" x2="87222" y2="20778"/>
                        <a14:backgroundMark x1="90333" y1="20111" x2="90333" y2="20111"/>
                        <a14:backgroundMark x1="92556" y1="19556" x2="92556" y2="19556"/>
                        <a14:backgroundMark x1="93667" y1="19444" x2="93667" y2="19444"/>
                        <a14:backgroundMark x1="93889" y1="18000" x2="93889" y2="18000"/>
                        <a14:backgroundMark x1="93667" y1="17333" x2="93667" y2="17333"/>
                        <a14:backgroundMark x1="92111" y1="20111" x2="92111" y2="20111"/>
                        <a14:backgroundMark x1="90778" y1="21111" x2="90778" y2="21111"/>
                        <a14:backgroundMark x1="88667" y1="21111" x2="88667" y2="21111"/>
                        <a14:backgroundMark x1="86667" y1="21111" x2="86667" y2="21111"/>
                        <a14:backgroundMark x1="85000" y1="20889" x2="85000" y2="20889"/>
                        <a14:backgroundMark x1="84889" y1="20778" x2="84889" y2="20778"/>
                        <a14:backgroundMark x1="82556" y1="20667" x2="82556" y2="20667"/>
                        <a14:backgroundMark x1="81889" y1="20111" x2="81889" y2="20111"/>
                        <a14:backgroundMark x1="81000" y1="19222" x2="81000" y2="19222"/>
                        <a14:backgroundMark x1="79889" y1="19000" x2="79889" y2="19000"/>
                        <a14:backgroundMark x1="90556" y1="15778" x2="90556" y2="15778"/>
                      </a14:backgroundRemoval>
                    </a14:imgEffect>
                    <a14:imgEffect>
                      <a14:brightnessContrast bright="-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72143" t="3863" b="75608"/>
          <a:stretch/>
        </p:blipFill>
        <p:spPr>
          <a:xfrm>
            <a:off x="6541482" y="4343400"/>
            <a:ext cx="2907318" cy="2142525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970629" y="3244334"/>
            <a:ext cx="720274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it-IT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ĐÂY LÀ BÓNG </a:t>
            </a:r>
            <a:r>
              <a:rPr lang="it-IT"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 </a:t>
            </a:r>
            <a:r>
              <a:rPr lang="it-IT"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CON VẬT NÀO?</a:t>
            </a:r>
            <a:endParaRPr lang="it-IT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00296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64" presetClass="path" presetSubtype="0" accel="50000" fill="hold" nodeType="click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2.5E-6 -2.25434E-6 L -0.35886 -0.5556 " pathEditMode="relative" rAng="0" ptsTypes="AA" p14:bounceEnd="50000">
                                          <p:cBhvr>
                                            <p:cTn id="6" dur="15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17951" y="-27792"/>
                                        </p:animMotion>
                                      </p:childTnLst>
                                      <p:subTnLst>
                                        <p:audio>
                                          <p:cMediaNode>
                                            <p:cTn display="0" masterRel="sameClick">
                                              <p:stCondLst>
                                                <p:cond evt="begin" delay="0">
                                                  <p:tn val="5"/>
                                                </p:cond>
                                              </p:stCondLst>
                                              <p:endCondLst>
                                                <p:cond evt="onStopAudio" delay="0">
                                                  <p:tgtEl>
                                                    <p:sldTgt/>
                                                  </p:tgtEl>
                                                </p:cond>
                                              </p:endCondLst>
                                            </p:cTn>
                                            <p:tgtEl>
                                              <p:sndTgt r:embed="rId2" name="chimes.wav"/>
                                            </p:tgtEl>
                                          </p:cMediaNode>
                                        </p:audio>
                                      </p:sub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7" fill="hold">
                          <p:stCondLst>
                            <p:cond delay="indefinite"/>
                          </p:stCondLst>
                          <p:childTnLst>
                            <p:par>
                              <p:cTn id="8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9" presetID="64" presetClass="path" presetSubtype="0" accel="50000" autoRev="1" fill="hold" nodeType="click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3.33333E-6 -1.84971E-6 L 0.30417 -0.5378 " pathEditMode="relative" rAng="0" ptsTypes="AA" p14:bounceEnd="50000">
                                          <p:cBhvr>
                                            <p:cTn id="10" dur="15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15208" y="-26890"/>
                                        </p:animMotion>
                                      </p:childTnLst>
                                      <p:subTnLst>
                                        <p:audio>
                                          <p:cMediaNode>
                                            <p:cTn display="0" masterRel="sameClick">
                                              <p:stCondLst>
                                                <p:cond evt="begin" delay="0">
                                                  <p:tn val="9"/>
                                                </p:cond>
                                              </p:stCondLst>
                                              <p:endCondLst>
                                                <p:cond evt="onStopAudio" delay="0">
                                                  <p:tgtEl>
                                                    <p:sldTgt/>
                                                  </p:tgtEl>
                                                </p:cond>
                                              </p:endCondLst>
                                            </p:cTn>
                                            <p:tgtEl>
                                              <p:sndTgt r:embed="rId2" name="chimes.wav"/>
                                            </p:tgtEl>
                                          </p:cMediaNode>
                                        </p:audio>
                                      </p:sub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1" fill="hold">
                          <p:stCondLst>
                            <p:cond delay="indefinite"/>
                          </p:stCondLst>
                          <p:childTnLst>
                            <p:par>
                              <p:cTn id="12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3" presetID="64" presetClass="path" presetSubtype="0" accel="50000" autoRev="1" fill="hold" nodeType="click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4.16667E-6 -5.20231E-7 L -0.04843 -0.58451 " pathEditMode="relative" rAng="0" ptsTypes="AA" p14:bounceEnd="50000">
                                          <p:cBhvr>
                                            <p:cTn id="14" dur="15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2431" y="-29225"/>
                                        </p:animMotion>
                                      </p:childTnLst>
                                      <p:subTnLst>
                                        <p:audio>
                                          <p:cMediaNode>
                                            <p:cTn display="0" masterRel="sameClick">
                                              <p:stCondLst>
                                                <p:cond evt="begin" delay="0">
                                                  <p:tn val="13"/>
                                                </p:cond>
                                              </p:stCondLst>
                                              <p:endCondLst>
                                                <p:cond evt="onStopAudio" delay="0">
                                                  <p:tgtEl>
                                                    <p:sldTgt/>
                                                  </p:tgtEl>
                                                </p:cond>
                                              </p:endCondLst>
                                            </p:cTn>
                                            <p:tgtEl>
                                              <p:sndTgt r:embed="rId2" name="chimes.wav"/>
                                            </p:tgtEl>
                                          </p:cMediaNode>
                                        </p:audio>
                                      </p:sub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64" presetClass="path" presetSubtype="0" accel="5000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2.5E-6 -2.25434E-6 L -0.35886 -0.5556 " pathEditMode="relative" rAng="0" ptsTypes="AA">
                                          <p:cBhvr>
                                            <p:cTn id="6" dur="15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17951" y="-27792"/>
                                        </p:animMotion>
                                      </p:childTnLst>
                                      <p:subTnLst>
                                        <p:audio>
                                          <p:cMediaNode>
                                            <p:cTn display="0" masterRel="sameClick">
                                              <p:stCondLst>
                                                <p:cond evt="begin" delay="0">
                                                  <p:tn val="5"/>
                                                </p:cond>
                                              </p:stCondLst>
                                              <p:endCondLst>
                                                <p:cond evt="onStopAudio" delay="0">
                                                  <p:tgtEl>
                                                    <p:sldTgt/>
                                                  </p:tgtEl>
                                                </p:cond>
                                              </p:endCondLst>
                                            </p:cTn>
                                            <p:tgtEl>
                                              <p:sndTgt r:embed="rId8" name="chimes.wav"/>
                                            </p:tgtEl>
                                          </p:cMediaNode>
                                        </p:audio>
                                      </p:sub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7" fill="hold">
                          <p:stCondLst>
                            <p:cond delay="indefinite"/>
                          </p:stCondLst>
                          <p:childTnLst>
                            <p:par>
                              <p:cTn id="8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9" presetID="64" presetClass="path" presetSubtype="0" accel="50000" autoRev="1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3.33333E-6 -1.84971E-6 L 0.30417 -0.5378 " pathEditMode="relative" rAng="0" ptsTypes="AA">
                                          <p:cBhvr>
                                            <p:cTn id="10" dur="15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15208" y="-26890"/>
                                        </p:animMotion>
                                      </p:childTnLst>
                                      <p:subTnLst>
                                        <p:audio>
                                          <p:cMediaNode>
                                            <p:cTn display="0" masterRel="sameClick">
                                              <p:stCondLst>
                                                <p:cond evt="begin" delay="0">
                                                  <p:tn val="9"/>
                                                </p:cond>
                                              </p:stCondLst>
                                              <p:endCondLst>
                                                <p:cond evt="onStopAudio" delay="0">
                                                  <p:tgtEl>
                                                    <p:sldTgt/>
                                                  </p:tgtEl>
                                                </p:cond>
                                              </p:endCondLst>
                                            </p:cTn>
                                            <p:tgtEl>
                                              <p:sndTgt r:embed="rId8" name="chimes.wav"/>
                                            </p:tgtEl>
                                          </p:cMediaNode>
                                        </p:audio>
                                      </p:sub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1" fill="hold">
                          <p:stCondLst>
                            <p:cond delay="indefinite"/>
                          </p:stCondLst>
                          <p:childTnLst>
                            <p:par>
                              <p:cTn id="12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3" presetID="64" presetClass="path" presetSubtype="0" accel="50000" autoRev="1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animMotion origin="layout" path="M -4.16667E-6 -5.20231E-7 L -0.04843 -0.58451 " pathEditMode="relative" rAng="0" ptsTypes="AA">
                                          <p:cBhvr>
                                            <p:cTn id="14" dur="15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ppt_x</p:attrName>
                                              <p:attrName>ppt_y</p:attrName>
                                            </p:attrNameLst>
                                          </p:cBhvr>
                                          <p:rCtr x="-2431" y="-29225"/>
                                        </p:animMotion>
                                      </p:childTnLst>
                                      <p:subTnLst>
                                        <p:audio>
                                          <p:cMediaNode>
                                            <p:cTn display="0" masterRel="sameClick">
                                              <p:stCondLst>
                                                <p:cond evt="begin" delay="0">
                                                  <p:tn val="13"/>
                                                </p:cond>
                                              </p:stCondLst>
                                              <p:endCondLst>
                                                <p:cond evt="onStopAudio" delay="0">
                                                  <p:tgtEl>
                                                    <p:sldTgt/>
                                                  </p:tgtEl>
                                                </p:cond>
                                              </p:endCondLst>
                                            </p:cTn>
                                            <p:tgtEl>
                                              <p:sndTgt r:embed="rId8" name="chimes.wav"/>
                                            </p:tgtEl>
                                          </p:cMediaNode>
                                        </p:audio>
                                      </p:sub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</p:timing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392</TotalTime>
  <Words>67</Words>
  <Application>Microsoft Office PowerPoint</Application>
  <PresentationFormat>On-screen Show (4:3)</PresentationFormat>
  <Paragraphs>14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24</cp:revision>
  <dcterms:created xsi:type="dcterms:W3CDTF">2022-12-14T04:58:42Z</dcterms:created>
  <dcterms:modified xsi:type="dcterms:W3CDTF">2022-12-15T09:09:19Z</dcterms:modified>
</cp:coreProperties>
</file>