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6" r:id="rId6"/>
    <p:sldId id="257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88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9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0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0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7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6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8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3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2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9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064CB-2DC6-4C6F-AFCA-F940851050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FC58-AEB5-4BA4-A581-1CB48BD7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8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2.wav"/><Relationship Id="rId7" Type="http://schemas.microsoft.com/office/2007/relationships/hdphoto" Target="../media/hdphoto1.wdp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jpg"/><Relationship Id="rId10" Type="http://schemas.openxmlformats.org/officeDocument/2006/relationships/audio" Target="../media/audio1.wav"/><Relationship Id="rId4" Type="http://schemas.openxmlformats.org/officeDocument/2006/relationships/audio" Target="../media/audio1.wav"/><Relationship Id="rId9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g"/><Relationship Id="rId7" Type="http://schemas.microsoft.com/office/2007/relationships/hdphoto" Target="../media/hdphoto3.wdp"/><Relationship Id="rId12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5.png"/><Relationship Id="rId5" Type="http://schemas.microsoft.com/office/2007/relationships/hdphoto" Target="../media/hdphoto2.wdp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8.jp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8.jp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9842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981200"/>
            <a:ext cx="9144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CHƠI: TÌM BÓNG CON VẬT</a:t>
            </a:r>
          </a:p>
          <a:p>
            <a:pPr algn="ctr"/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LỨA TUỔI 3-4 TUỔI</a:t>
            </a:r>
          </a:p>
          <a:p>
            <a:pPr algn="ctr"/>
            <a:endParaRPr lang="en-US" sz="36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GV: THANH XUÂN</a:t>
            </a:r>
            <a:endParaRPr 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Google Shape;5033;p26">
            <a:extLst>
              <a:ext uri="{FF2B5EF4-FFF2-40B4-BE49-F238E27FC236}">
                <a16:creationId xmlns:a16="http://schemas.microsoft.com/office/drawing/2014/main" xmlns="" id="{6D4CDA0D-080E-62BC-B817-2C7B866BF997}"/>
              </a:ext>
            </a:extLst>
          </p:cNvPr>
          <p:cNvSpPr txBox="1">
            <a:spLocks/>
          </p:cNvSpPr>
          <p:nvPr/>
        </p:nvSpPr>
        <p:spPr>
          <a:xfrm>
            <a:off x="495842" y="533400"/>
            <a:ext cx="8234455" cy="337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it-IT" sz="2400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MẦM NON 1 QUẬN 3</a:t>
            </a:r>
            <a:endParaRPr lang="it-IT" sz="2400" dirty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77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37" y="0"/>
            <a:ext cx="9164437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289" t="3863" r="4875" b="75608"/>
          <a:stretch/>
        </p:blipFill>
        <p:spPr>
          <a:xfrm>
            <a:off x="9079832" y="3200400"/>
            <a:ext cx="2731168" cy="28264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309" t="3863" r="5463" b="75608"/>
          <a:stretch/>
        </p:blipFill>
        <p:spPr>
          <a:xfrm>
            <a:off x="10287000" y="3429000"/>
            <a:ext cx="2509664" cy="282649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50167" y="685800"/>
            <a:ext cx="3950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 LÀ CON GÌ?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289" t="3863" r="4875" b="75608"/>
          <a:stretch/>
        </p:blipFill>
        <p:spPr>
          <a:xfrm>
            <a:off x="9829800" y="3352800"/>
            <a:ext cx="2731168" cy="282649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14730" y="5906869"/>
            <a:ext cx="2428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 MÈO</a:t>
            </a:r>
            <a:endParaRPr lang="it-IT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7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972 0.0743 L -0.62569 0.07175 " pathEditMode="relative" rAng="0" ptsTypes="AA" p14:bounceEnd="50000">
                                          <p:cBhvr>
                                            <p:cTn id="6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0799" y="-13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10833 0.04444 L -0.74548 0.03842 " pathEditMode="relative" rAng="0" ptsTypes="AA" p14:bounceEnd="50000">
                                          <p:cBhvr>
                                            <p:cTn id="10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1858" y="-301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66667" fill="hold" nodeType="clickEffect" p14:presetBounceEnd="66667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9931 0.05208 L -0.71528 0.04953 " pathEditMode="relative" rAng="0" ptsTypes="AA" p14:bounceEnd="66667">
                                          <p:cBhvr>
                                            <p:cTn id="14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0799" y="-13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972 0.0743 L -0.62569 0.07175 " pathEditMode="relative" rAng="0" ptsTypes="AA">
                                          <p:cBhvr>
                                            <p:cTn id="6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0799" y="-13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6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10833 0.04444 L -0.74548 0.03842 " pathEditMode="relative" rAng="0" ptsTypes="AA">
                                          <p:cBhvr>
                                            <p:cTn id="10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1858" y="-301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6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66667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9931 0.05208 L -0.71528 0.04953 " pathEditMode="relative" rAng="0" ptsTypes="AA">
                                          <p:cBhvr>
                                            <p:cTn id="14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0799" y="-13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6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37" y="0"/>
            <a:ext cx="9164437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62200" y="381000"/>
            <a:ext cx="3950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 LÀ CON GÌ?</a:t>
            </a:r>
          </a:p>
        </p:txBody>
      </p:sp>
      <p:sp>
        <p:nvSpPr>
          <p:cNvPr id="7" name="Rectangle 6"/>
          <p:cNvSpPr/>
          <p:nvPr/>
        </p:nvSpPr>
        <p:spPr>
          <a:xfrm>
            <a:off x="2971759" y="5856132"/>
            <a:ext cx="27315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SƯ TỬ</a:t>
            </a:r>
            <a:endParaRPr lang="it-IT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556" b="48667" l="2778" r="25667">
                        <a14:backgroundMark x1="9000" y1="42667" x2="9000" y2="42667"/>
                        <a14:backgroundMark x1="9889" y1="43889" x2="10222" y2="43889"/>
                        <a14:backgroundMark x1="12667" y1="44111" x2="12667" y2="44111"/>
                        <a14:backgroundMark x1="14444" y1="44000" x2="14444" y2="44000"/>
                        <a14:backgroundMark x1="16778" y1="44444" x2="16778" y2="44444"/>
                        <a14:backgroundMark x1="9000" y1="40333" x2="9000" y2="40333"/>
                        <a14:backgroundMark x1="8000" y1="40889" x2="8000" y2="40889"/>
                        <a14:backgroundMark x1="17111" y1="17778" x2="17111" y2="17778"/>
                        <a14:backgroundMark x1="30778" y1="13333" x2="30778" y2="13333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56" t="26270" r="76656" b="56131"/>
          <a:stretch/>
        </p:blipFill>
        <p:spPr>
          <a:xfrm>
            <a:off x="9166860" y="3129441"/>
            <a:ext cx="2744334" cy="24170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556" b="48667" l="2778" r="25667">
                        <a14:backgroundMark x1="9000" y1="42667" x2="9000" y2="42667"/>
                        <a14:backgroundMark x1="9889" y1="43889" x2="10222" y2="43889"/>
                        <a14:backgroundMark x1="12667" y1="44111" x2="12667" y2="44111"/>
                        <a14:backgroundMark x1="14444" y1="44000" x2="14444" y2="44000"/>
                        <a14:backgroundMark x1="16778" y1="44444" x2="16778" y2="44444"/>
                        <a14:backgroundMark x1="9000" y1="40333" x2="9000" y2="40333"/>
                        <a14:backgroundMark x1="8000" y1="40889" x2="8000" y2="40889"/>
                        <a14:backgroundMark x1="17111" y1="17778" x2="17111" y2="17778"/>
                        <a14:backgroundMark x1="30778" y1="13333" x2="30778" y2="13333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56" t="26270" r="76656" b="56131"/>
          <a:stretch/>
        </p:blipFill>
        <p:spPr>
          <a:xfrm>
            <a:off x="10439400" y="3045621"/>
            <a:ext cx="2744334" cy="24170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556" b="48667" l="2778" r="25667">
                        <a14:backgroundMark x1="9000" y1="42667" x2="9000" y2="42667"/>
                        <a14:backgroundMark x1="9889" y1="43889" x2="10222" y2="43889"/>
                        <a14:backgroundMark x1="12667" y1="44111" x2="12667" y2="44111"/>
                        <a14:backgroundMark x1="14444" y1="44000" x2="14444" y2="44000"/>
                        <a14:backgroundMark x1="16778" y1="44444" x2="16778" y2="44444"/>
                        <a14:backgroundMark x1="9000" y1="40333" x2="9000" y2="40333"/>
                        <a14:backgroundMark x1="8000" y1="40889" x2="8000" y2="40889"/>
                        <a14:backgroundMark x1="17111" y1="17778" x2="17111" y2="17778"/>
                        <a14:backgroundMark x1="30778" y1="13333" x2="30778" y2="13333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56" t="26270" r="76656" b="56131"/>
          <a:stretch/>
        </p:blipFill>
        <p:spPr>
          <a:xfrm>
            <a:off x="11811567" y="3059492"/>
            <a:ext cx="2744334" cy="241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14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5.55556E-7 0.05648 L -0.67743 0.04629 " pathEditMode="relative" rAng="0" ptsTypes="AA" p14:bounceEnd="50000">
                                          <p:cBhvr>
                                            <p:cTn id="6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3872" y="-50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bomb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125 0.07963 L -0.81667 0.05926 " pathEditMode="relative" rAng="0" ptsTypes="AA" p14:bounceEnd="50000">
                                          <p:cBhvr>
                                            <p:cTn id="1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4583" y="-101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bomb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42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28334 0.06667 L -0.96667 0.05556 " pathEditMode="relative" rAng="0" ptsTypes="AA" p14:bounceEnd="50000">
                                          <p:cBhvr>
                                            <p:cTn id="14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4167" y="-55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5.55556E-7 0.05648 L -0.67743 0.04629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3872" y="-50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bomb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125 0.07963 L -0.81667 0.05926 " pathEditMode="relative" rAng="0" ptsTypes="AA">
                                          <p:cBhvr>
                                            <p:cTn id="1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4583" y="-1019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7" name="bomb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28334 0.06667 L -0.96667 0.05556 " pathEditMode="relative" rAng="0" ptsTypes="AA">
                                          <p:cBhvr>
                                            <p:cTn id="14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4167" y="-55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37" y="0"/>
            <a:ext cx="9164437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62200" y="381000"/>
            <a:ext cx="3950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 LÀ CON GÌ?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8731" y="5856132"/>
            <a:ext cx="2377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 CHÓ</a:t>
            </a:r>
            <a:endParaRPr lang="it-IT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098" t="7505" r="27303" b="78508"/>
          <a:stretch/>
        </p:blipFill>
        <p:spPr>
          <a:xfrm>
            <a:off x="9753600" y="3429000"/>
            <a:ext cx="3062514" cy="19831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098" t="7505" r="27303" b="78508"/>
          <a:stretch/>
        </p:blipFill>
        <p:spPr>
          <a:xfrm>
            <a:off x="11049000" y="3429000"/>
            <a:ext cx="3062514" cy="19831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098" t="7505" r="27303" b="78508"/>
          <a:stretch/>
        </p:blipFill>
        <p:spPr>
          <a:xfrm>
            <a:off x="12199620" y="3429000"/>
            <a:ext cx="3062514" cy="198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9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22222E-6 -7.40741E-7 L -0.73403 -0.00741 " pathEditMode="relative" rAng="0" ptsTypes="AA" p14:bounceEnd="50000">
                                          <p:cBhvr>
                                            <p:cTn id="6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6701" y="-370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arrow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25 -4.44444E-6 L -0.87569 -0.01111 " pathEditMode="relative" rAng="0" ptsTypes="AA" p14:bounceEnd="50000">
                                          <p:cBhvr>
                                            <p:cTn id="10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2535" y="-55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bomb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833 -4.44444E-6 L -1.00156 -0.01111 " pathEditMode="relative" rAng="0" ptsTypes="AA" p14:bounceEnd="50000">
                                          <p:cBhvr>
                                            <p:cTn id="14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9670" y="-55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4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22222E-6 -7.40741E-7 L -0.73403 -0.00741 " pathEditMode="relative" rAng="0" ptsTypes="AA">
                                          <p:cBhvr>
                                            <p:cTn id="6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6701" y="-370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arrow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25 -4.44444E-6 L -0.87569 -0.01111 " pathEditMode="relative" rAng="0" ptsTypes="AA">
                                          <p:cBhvr>
                                            <p:cTn id="10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2535" y="-55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9" name="bomb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833 -4.44444E-6 L -1.00156 -0.01111 " pathEditMode="relative" rAng="0" ptsTypes="AA">
                                          <p:cBhvr>
                                            <p:cTn id="14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9670" y="-55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0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18" y="76200"/>
            <a:ext cx="9164437" cy="685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89778" l="2222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551" b="8848"/>
          <a:stretch/>
        </p:blipFill>
        <p:spPr>
          <a:xfrm>
            <a:off x="371848" y="5409640"/>
            <a:ext cx="2586229" cy="16202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89778" l="2222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551" b="8848"/>
          <a:stretch/>
        </p:blipFill>
        <p:spPr>
          <a:xfrm>
            <a:off x="6721375" y="5444744"/>
            <a:ext cx="2143125" cy="16202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89778" l="2222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551" b="8848"/>
          <a:stretch/>
        </p:blipFill>
        <p:spPr>
          <a:xfrm>
            <a:off x="3581400" y="5466368"/>
            <a:ext cx="2586229" cy="1620232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1970809" y="304800"/>
            <a:ext cx="5257800" cy="2438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7036"/>
            <a:ext cx="2743200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0556" b="48667" l="2778" r="25667">
                        <a14:backgroundMark x1="9000" y1="42667" x2="9000" y2="42667"/>
                        <a14:backgroundMark x1="9889" y1="43889" x2="10222" y2="43889"/>
                        <a14:backgroundMark x1="12667" y1="44111" x2="12667" y2="44111"/>
                        <a14:backgroundMark x1="14444" y1="44000" x2="14444" y2="44000"/>
                        <a14:backgroundMark x1="16778" y1="44444" x2="16778" y2="44444"/>
                        <a14:backgroundMark x1="9000" y1="40333" x2="9000" y2="40333"/>
                        <a14:backgroundMark x1="8000" y1="40889" x2="8000" y2="40889"/>
                        <a14:backgroundMark x1="17111" y1="17778" x2="17111" y2="17778"/>
                        <a14:backgroundMark x1="30778" y1="13333" x2="30778" y2="13333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56" t="26270" r="76656" b="56131"/>
          <a:stretch/>
        </p:blipFill>
        <p:spPr>
          <a:xfrm>
            <a:off x="6262914" y="3766399"/>
            <a:ext cx="2744334" cy="24170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143" t="3863" b="75608"/>
          <a:stretch/>
        </p:blipFill>
        <p:spPr>
          <a:xfrm>
            <a:off x="50759" y="4285171"/>
            <a:ext cx="2907318" cy="2142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098" t="7505" r="27303" b="78508"/>
          <a:stretch/>
        </p:blipFill>
        <p:spPr>
          <a:xfrm>
            <a:off x="3200400" y="4503798"/>
            <a:ext cx="3062514" cy="19831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3845" y="3244334"/>
            <a:ext cx="8076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 LÀ BÓNG CỦA </a:t>
            </a: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VẬT NÀO?</a:t>
            </a:r>
            <a:endParaRPr lang="it-IT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2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77778E-7 4.39306E-6 L 0.31059 -0.52486 " pathEditMode="relative" rAng="0" ptsTypes="AA" p14:bounceEnd="50000">
                                          <p:cBhvr>
                                            <p:cTn id="6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521" y="-26243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11111E-6 6.35838E-7 L -0.00903 -0.52971 " pathEditMode="relative" rAng="0" ptsTypes="AA" p14:bounceEnd="50000">
                                          <p:cBhvr>
                                            <p:cTn id="10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51" y="-26497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0833 -0.03333 L -0.3349 -0.52546 " pathEditMode="relative" rAng="0" ptsTypes="AA" p14:bounceEnd="50000">
                                          <p:cBhvr>
                                            <p:cTn id="14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7170" y="-2460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77778E-7 4.39306E-6 L 0.31059 -0.52486 " pathEditMode="relative" rAng="0" ptsTypes="AA">
                                          <p:cBhvr>
                                            <p:cTn id="6" dur="1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521" y="-26243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11111E-6 6.35838E-7 L -0.00903 -0.52971 " pathEditMode="relative" rAng="0" ptsTypes="AA">
                                          <p:cBhvr>
                                            <p:cTn id="10" dur="1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51" y="-26497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0833 -0.03333 L -0.3349 -0.52546 " pathEditMode="relative" rAng="0" ptsTypes="AA">
                                          <p:cBhvr>
                                            <p:cTn id="14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7170" y="-24606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1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53" t="7872" r="28731" b="79360"/>
          <a:stretch/>
        </p:blipFill>
        <p:spPr>
          <a:xfrm>
            <a:off x="3004104" y="380999"/>
            <a:ext cx="3135791" cy="18103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556" b="48667" l="2778" r="25667">
                        <a14:backgroundMark x1="9000" y1="42667" x2="9000" y2="42667"/>
                        <a14:backgroundMark x1="9889" y1="43889" x2="10222" y2="43889"/>
                        <a14:backgroundMark x1="12667" y1="44111" x2="12667" y2="44111"/>
                        <a14:backgroundMark x1="14444" y1="44000" x2="14444" y2="44000"/>
                        <a14:backgroundMark x1="16778" y1="44444" x2="16778" y2="44444"/>
                        <a14:backgroundMark x1="9000" y1="40333" x2="9000" y2="40333"/>
                        <a14:backgroundMark x1="8000" y1="40889" x2="8000" y2="40889"/>
                        <a14:backgroundMark x1="17111" y1="17778" x2="17111" y2="17778"/>
                        <a14:backgroundMark x1="30778" y1="13333" x2="30778" y2="13333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244" r="73915" b="52592"/>
          <a:stretch/>
        </p:blipFill>
        <p:spPr>
          <a:xfrm>
            <a:off x="-228600" y="4068854"/>
            <a:ext cx="3581400" cy="2905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53" t="4445" r="25450" b="72698"/>
          <a:stretch/>
        </p:blipFill>
        <p:spPr>
          <a:xfrm>
            <a:off x="3367314" y="4068854"/>
            <a:ext cx="3600954" cy="32408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143" t="3863" b="75608"/>
          <a:stretch/>
        </p:blipFill>
        <p:spPr>
          <a:xfrm>
            <a:off x="6477000" y="4343400"/>
            <a:ext cx="2907318" cy="2142525"/>
          </a:xfrm>
          <a:prstGeom prst="rect">
            <a:avLst/>
          </a:prstGeom>
        </p:spPr>
      </p:pic>
      <p:sp>
        <p:nvSpPr>
          <p:cNvPr id="9" name="Google Shape;5033;p26">
            <a:extLst>
              <a:ext uri="{FF2B5EF4-FFF2-40B4-BE49-F238E27FC236}">
                <a16:creationId xmlns:a16="http://schemas.microsoft.com/office/drawing/2014/main" xmlns="" id="{6D4CDA0D-080E-62BC-B817-2C7B866BF997}"/>
              </a:ext>
            </a:extLst>
          </p:cNvPr>
          <p:cNvSpPr txBox="1">
            <a:spLocks/>
          </p:cNvSpPr>
          <p:nvPr/>
        </p:nvSpPr>
        <p:spPr>
          <a:xfrm>
            <a:off x="685800" y="2858727"/>
            <a:ext cx="8234455" cy="337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 LÀ BÓNG CỦA </a:t>
            </a:r>
            <a:r>
              <a:rPr lang="it-IT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VẬT NÀO?</a:t>
            </a:r>
            <a:endParaRPr lang="it-IT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1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1.84971E-6 L 0.29584 -0.59329 " pathEditMode="relative" rAng="0" ptsTypes="AA" p14:bounceEnd="50000">
                                          <p:cBhvr>
                                            <p:cTn id="6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792" y="-29665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833 -0.0111 L -0.0401 -0.6067 " pathEditMode="relative" rAng="0" ptsTypes="AA" p14:bounceEnd="50000">
                                          <p:cBhvr>
                                            <p:cTn id="10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97" y="-29780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5.20231E-7 L -0.28386 -0.55561 " pathEditMode="relative" rAng="0" ptsTypes="AA" p14:bounceEnd="50000">
                                          <p:cBhvr>
                                            <p:cTn id="14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4201" y="-27792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1.84971E-6 L 0.29584 -0.59329 " pathEditMode="relative" rAng="0" ptsTypes="AA">
                                          <p:cBhvr>
                                            <p:cTn id="6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792" y="-29665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833 -0.0111 L -0.0401 -0.6067 " pathEditMode="relative" rAng="0" ptsTypes="AA">
                                          <p:cBhvr>
                                            <p:cTn id="10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97" y="-29780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5.20231E-7 L -0.28386 -0.55561 " pathEditMode="relative" rAng="0" ptsTypes="AA">
                                          <p:cBhvr>
                                            <p:cTn id="14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4201" y="-27792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932" t="3863" r="6815" b="78879"/>
          <a:stretch/>
        </p:blipFill>
        <p:spPr>
          <a:xfrm>
            <a:off x="3671761" y="573314"/>
            <a:ext cx="1800477" cy="18010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556" b="48667" l="2778" r="25667">
                        <a14:backgroundMark x1="9000" y1="42667" x2="9000" y2="42667"/>
                        <a14:backgroundMark x1="9889" y1="43889" x2="10222" y2="43889"/>
                        <a14:backgroundMark x1="12667" y1="44111" x2="12667" y2="44111"/>
                        <a14:backgroundMark x1="14444" y1="44000" x2="14444" y2="44000"/>
                        <a14:backgroundMark x1="16778" y1="44444" x2="16778" y2="44444"/>
                        <a14:backgroundMark x1="9000" y1="40333" x2="9000" y2="40333"/>
                        <a14:backgroundMark x1="8000" y1="40889" x2="8000" y2="40889"/>
                        <a14:backgroundMark x1="17111" y1="17778" x2="17111" y2="17778"/>
                        <a14:backgroundMark x1="30778" y1="13333" x2="30778" y2="13333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244" r="73915" b="52592"/>
          <a:stretch/>
        </p:blipFill>
        <p:spPr>
          <a:xfrm>
            <a:off x="-228600" y="4068854"/>
            <a:ext cx="3581400" cy="2905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333" b="24556" l="50000" r="73111">
                        <a14:backgroundMark x1="65000" y1="21111" x2="65000" y2="21111"/>
                        <a14:backgroundMark x1="64556" y1="20667" x2="64556" y2="20667"/>
                        <a14:backgroundMark x1="63333" y1="19889" x2="63333" y2="19889"/>
                        <a14:backgroundMark x1="64000" y1="19667" x2="64000" y2="19667"/>
                        <a14:backgroundMark x1="65556" y1="20222" x2="65556" y2="20222"/>
                        <a14:backgroundMark x1="67444" y1="20444" x2="67444" y2="20444"/>
                        <a14:backgroundMark x1="69333" y1="19444" x2="69333" y2="19444"/>
                        <a14:backgroundMark x1="69556" y1="18222" x2="69556" y2="18222"/>
                        <a14:backgroundMark x1="69778" y1="17333" x2="69778" y2="17333"/>
                        <a14:backgroundMark x1="61778" y1="21444" x2="61778" y2="21444"/>
                        <a14:backgroundMark x1="56667" y1="20444" x2="56667" y2="20444"/>
                        <a14:backgroundMark x1="56444" y1="18556" x2="56444" y2="18556"/>
                        <a14:backgroundMark x1="57556" y1="17778" x2="57556" y2="17778"/>
                        <a14:backgroundMark x1="55778" y1="18444" x2="55778" y2="18444"/>
                        <a14:backgroundMark x1="55111" y1="19667" x2="55111" y2="19667"/>
                        <a14:backgroundMark x1="57000" y1="19778" x2="57000" y2="19778"/>
                        <a14:backgroundMark x1="57889" y1="19889" x2="58222" y2="20222"/>
                        <a14:backgroundMark x1="59444" y1="20667" x2="59444" y2="20667"/>
                        <a14:backgroundMark x1="60000" y1="21000" x2="60444" y2="21444"/>
                        <a14:backgroundMark x1="63556" y1="18778" x2="63556" y2="18778"/>
                        <a14:backgroundMark x1="63778" y1="18556" x2="63778" y2="18556"/>
                        <a14:backgroundMark x1="63889" y1="18333" x2="63889" y2="18333"/>
                        <a14:backgroundMark x1="66889" y1="18222" x2="66889" y2="18222"/>
                        <a14:backgroundMark x1="66889" y1="17778" x2="66889" y2="17778"/>
                        <a14:backgroundMark x1="60667" y1="18333" x2="60667" y2="18333"/>
                        <a14:backgroundMark x1="60556" y1="17889" x2="60556" y2="17889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153" t="4445" r="25450" b="72698"/>
          <a:stretch/>
        </p:blipFill>
        <p:spPr>
          <a:xfrm>
            <a:off x="3367314" y="4068854"/>
            <a:ext cx="3600954" cy="32408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222" b="25667" l="76111" r="95333">
                        <a14:backgroundMark x1="81333" y1="20333" x2="81333" y2="20333"/>
                        <a14:backgroundMark x1="80778" y1="19000" x2="80778" y2="19000"/>
                        <a14:backgroundMark x1="80778" y1="18000" x2="80778" y2="18000"/>
                        <a14:backgroundMark x1="81444" y1="17000" x2="81444" y2="17000"/>
                        <a14:backgroundMark x1="78778" y1="17444" x2="78778" y2="17444"/>
                        <a14:backgroundMark x1="84222" y1="20222" x2="84222" y2="20222"/>
                        <a14:backgroundMark x1="87222" y1="20778" x2="87222" y2="20778"/>
                        <a14:backgroundMark x1="90333" y1="20111" x2="90333" y2="20111"/>
                        <a14:backgroundMark x1="92556" y1="19556" x2="92556" y2="19556"/>
                        <a14:backgroundMark x1="93667" y1="19444" x2="93667" y2="19444"/>
                        <a14:backgroundMark x1="93889" y1="18000" x2="93889" y2="18000"/>
                        <a14:backgroundMark x1="93667" y1="17333" x2="93667" y2="17333"/>
                        <a14:backgroundMark x1="92111" y1="20111" x2="92111" y2="20111"/>
                        <a14:backgroundMark x1="90778" y1="21111" x2="90778" y2="21111"/>
                        <a14:backgroundMark x1="88667" y1="21111" x2="88667" y2="21111"/>
                        <a14:backgroundMark x1="86667" y1="21111" x2="86667" y2="21111"/>
                        <a14:backgroundMark x1="85000" y1="20889" x2="85000" y2="20889"/>
                        <a14:backgroundMark x1="84889" y1="20778" x2="84889" y2="20778"/>
                        <a14:backgroundMark x1="82556" y1="20667" x2="82556" y2="20667"/>
                        <a14:backgroundMark x1="81889" y1="20111" x2="81889" y2="20111"/>
                        <a14:backgroundMark x1="81000" y1="19222" x2="81000" y2="19222"/>
                        <a14:backgroundMark x1="79889" y1="19000" x2="79889" y2="19000"/>
                        <a14:backgroundMark x1="90556" y1="15778" x2="90556" y2="15778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143" t="3863" b="75608"/>
          <a:stretch/>
        </p:blipFill>
        <p:spPr>
          <a:xfrm>
            <a:off x="6541482" y="4343400"/>
            <a:ext cx="2907318" cy="21425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0629" y="3244334"/>
            <a:ext cx="72027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 LÀ BÓNG </a:t>
            </a:r>
            <a:r>
              <a:rPr lang="it-IT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it-IT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VẬT NÀO?</a:t>
            </a:r>
            <a:endParaRPr lang="it-IT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2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2.25434E-6 L -0.35886 -0.5556 " pathEditMode="relative" rAng="0" ptsTypes="AA" p14:bounceEnd="50000">
                                          <p:cBhvr>
                                            <p:cTn id="6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7951" y="-27792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1.84971E-6 L 0.30417 -0.5378 " pathEditMode="relative" rAng="0" ptsTypes="AA" p14:bounceEnd="50000">
                                          <p:cBhvr>
                                            <p:cTn id="10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208" y="-26890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autoRev="1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16667E-6 -5.20231E-7 L -0.04843 -0.58451 " pathEditMode="relative" rAng="0" ptsTypes="AA" p14:bounceEnd="50000">
                                          <p:cBhvr>
                                            <p:cTn id="14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431" y="-29225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2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4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2.25434E-6 L -0.35886 -0.5556 " pathEditMode="relative" rAng="0" ptsTypes="AA">
                                          <p:cBhvr>
                                            <p:cTn id="6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7951" y="-27792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5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1.84971E-6 L 0.30417 -0.5378 " pathEditMode="relative" rAng="0" ptsTypes="AA">
                                          <p:cBhvr>
                                            <p:cTn id="10" dur="1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208" y="-26890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" fill="hold">
                          <p:stCondLst>
                            <p:cond delay="indefinite"/>
                          </p:stCondLst>
                          <p:childTnLst>
                            <p:par>
                              <p:cTn id="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" presetID="64" presetClass="path" presetSubtype="0" accel="50000" autoRev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16667E-6 -5.20231E-7 L -0.04843 -0.58451 " pathEditMode="relative" rAng="0" ptsTypes="AA">
                                          <p:cBhvr>
                                            <p:cTn id="14" dur="1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431" y="-29225"/>
                                        </p:animMotion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13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8" name="chimes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67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24</cp:revision>
  <dcterms:created xsi:type="dcterms:W3CDTF">2022-12-14T04:58:42Z</dcterms:created>
  <dcterms:modified xsi:type="dcterms:W3CDTF">2022-12-15T09:09:19Z</dcterms:modified>
</cp:coreProperties>
</file>